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</p:sldMasterIdLst>
  <p:notesMasterIdLst>
    <p:notesMasterId r:id="rId18"/>
  </p:notesMasterIdLst>
  <p:sldIdLst>
    <p:sldId id="268" r:id="rId5"/>
    <p:sldId id="270" r:id="rId6"/>
    <p:sldId id="271" r:id="rId7"/>
    <p:sldId id="272" r:id="rId8"/>
    <p:sldId id="26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TqGiB5FkauDYGk0VKV95ESN4h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55629-3F6A-4594-BCB7-CCFCE2C33332}" v="1" dt="2020-04-17T20:53:23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1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edrich" userId="e9cffc6e-246b-4b7b-8b8b-f611a9160019" providerId="ADAL" clId="{70855629-3F6A-4594-BCB7-CCFCE2C33332}"/>
    <pc:docChg chg="custSel modSld">
      <pc:chgData name="Katie Bedrich" userId="e9cffc6e-246b-4b7b-8b8b-f611a9160019" providerId="ADAL" clId="{70855629-3F6A-4594-BCB7-CCFCE2C33332}" dt="2020-04-17T20:53:33.239" v="224" actId="478"/>
      <pc:docMkLst>
        <pc:docMk/>
      </pc:docMkLst>
      <pc:sldChg chg="modSp">
        <pc:chgData name="Katie Bedrich" userId="e9cffc6e-246b-4b7b-8b8b-f611a9160019" providerId="ADAL" clId="{70855629-3F6A-4594-BCB7-CCFCE2C33332}" dt="2020-04-17T20:23:51.242" v="27" actId="20577"/>
        <pc:sldMkLst>
          <pc:docMk/>
          <pc:sldMk cId="3318484798" sldId="271"/>
        </pc:sldMkLst>
        <pc:spChg chg="mod">
          <ac:chgData name="Katie Bedrich" userId="e9cffc6e-246b-4b7b-8b8b-f611a9160019" providerId="ADAL" clId="{70855629-3F6A-4594-BCB7-CCFCE2C33332}" dt="2020-04-17T20:23:51.242" v="27" actId="20577"/>
          <ac:spMkLst>
            <pc:docMk/>
            <pc:sldMk cId="3318484798" sldId="271"/>
            <ac:spMk id="8" creationId="{4DD5C874-E9C9-3145-8997-392E16207BBD}"/>
          </ac:spMkLst>
        </pc:spChg>
      </pc:sldChg>
      <pc:sldChg chg="addSp delSp modSp">
        <pc:chgData name="Katie Bedrich" userId="e9cffc6e-246b-4b7b-8b8b-f611a9160019" providerId="ADAL" clId="{70855629-3F6A-4594-BCB7-CCFCE2C33332}" dt="2020-04-17T20:53:33.239" v="224" actId="478"/>
        <pc:sldMkLst>
          <pc:docMk/>
          <pc:sldMk cId="3191934494" sldId="272"/>
        </pc:sldMkLst>
        <pc:picChg chg="del">
          <ac:chgData name="Katie Bedrich" userId="e9cffc6e-246b-4b7b-8b8b-f611a9160019" providerId="ADAL" clId="{70855629-3F6A-4594-BCB7-CCFCE2C33332}" dt="2020-04-17T20:53:33.239" v="224" actId="478"/>
          <ac:picMkLst>
            <pc:docMk/>
            <pc:sldMk cId="3191934494" sldId="272"/>
            <ac:picMk id="7" creationId="{F28E38B8-C2CB-4E94-A195-31BC8718149B}"/>
          </ac:picMkLst>
        </pc:picChg>
        <pc:picChg chg="add ord">
          <ac:chgData name="Katie Bedrich" userId="e9cffc6e-246b-4b7b-8b8b-f611a9160019" providerId="ADAL" clId="{70855629-3F6A-4594-BCB7-CCFCE2C33332}" dt="2020-04-17T20:53:30.294" v="223" actId="167"/>
          <ac:picMkLst>
            <pc:docMk/>
            <pc:sldMk cId="3191934494" sldId="272"/>
            <ac:picMk id="13" creationId="{3E22EC0A-CDC2-48BC-BA69-4DE28360F9B1}"/>
          </ac:picMkLst>
        </pc:picChg>
      </pc:sldChg>
      <pc:sldChg chg="modSp">
        <pc:chgData name="Katie Bedrich" userId="e9cffc6e-246b-4b7b-8b8b-f611a9160019" providerId="ADAL" clId="{70855629-3F6A-4594-BCB7-CCFCE2C33332}" dt="2020-04-17T20:27:35.738" v="125" actId="20577"/>
        <pc:sldMkLst>
          <pc:docMk/>
          <pc:sldMk cId="3779856592" sldId="273"/>
        </pc:sldMkLst>
        <pc:spChg chg="mod">
          <ac:chgData name="Katie Bedrich" userId="e9cffc6e-246b-4b7b-8b8b-f611a9160019" providerId="ADAL" clId="{70855629-3F6A-4594-BCB7-CCFCE2C33332}" dt="2020-04-17T20:27:35.738" v="125" actId="20577"/>
          <ac:spMkLst>
            <pc:docMk/>
            <pc:sldMk cId="3779856592" sldId="273"/>
            <ac:spMk id="8" creationId="{10FFD068-564C-684B-B1ED-A507A31407A0}"/>
          </ac:spMkLst>
        </pc:spChg>
      </pc:sldChg>
      <pc:sldChg chg="modSp">
        <pc:chgData name="Katie Bedrich" userId="e9cffc6e-246b-4b7b-8b8b-f611a9160019" providerId="ADAL" clId="{70855629-3F6A-4594-BCB7-CCFCE2C33332}" dt="2020-04-17T20:36:30.270" v="173" actId="20577"/>
        <pc:sldMkLst>
          <pc:docMk/>
          <pc:sldMk cId="2997221652" sldId="274"/>
        </pc:sldMkLst>
        <pc:spChg chg="mod">
          <ac:chgData name="Katie Bedrich" userId="e9cffc6e-246b-4b7b-8b8b-f611a9160019" providerId="ADAL" clId="{70855629-3F6A-4594-BCB7-CCFCE2C33332}" dt="2020-04-17T20:36:30.270" v="173" actId="20577"/>
          <ac:spMkLst>
            <pc:docMk/>
            <pc:sldMk cId="2997221652" sldId="274"/>
            <ac:spMk id="14" creationId="{DE860FBA-5E1C-7942-9936-EACE75C51C91}"/>
          </ac:spMkLst>
        </pc:spChg>
      </pc:sldChg>
      <pc:sldChg chg="modSp">
        <pc:chgData name="Katie Bedrich" userId="e9cffc6e-246b-4b7b-8b8b-f611a9160019" providerId="ADAL" clId="{70855629-3F6A-4594-BCB7-CCFCE2C33332}" dt="2020-04-17T20:38:05.099" v="195" actId="20577"/>
        <pc:sldMkLst>
          <pc:docMk/>
          <pc:sldMk cId="3692178251" sldId="275"/>
        </pc:sldMkLst>
        <pc:spChg chg="mod">
          <ac:chgData name="Katie Bedrich" userId="e9cffc6e-246b-4b7b-8b8b-f611a9160019" providerId="ADAL" clId="{70855629-3F6A-4594-BCB7-CCFCE2C33332}" dt="2020-04-17T20:38:05.099" v="195" actId="20577"/>
          <ac:spMkLst>
            <pc:docMk/>
            <pc:sldMk cId="3692178251" sldId="275"/>
            <ac:spMk id="9" creationId="{5078C17A-3991-6541-8424-3CEB6953C6C7}"/>
          </ac:spMkLst>
        </pc:spChg>
      </pc:sldChg>
      <pc:sldChg chg="modSp">
        <pc:chgData name="Katie Bedrich" userId="e9cffc6e-246b-4b7b-8b8b-f611a9160019" providerId="ADAL" clId="{70855629-3F6A-4594-BCB7-CCFCE2C33332}" dt="2020-04-17T20:41:13.300" v="221" actId="20577"/>
        <pc:sldMkLst>
          <pc:docMk/>
          <pc:sldMk cId="401355738" sldId="277"/>
        </pc:sldMkLst>
        <pc:spChg chg="mod">
          <ac:chgData name="Katie Bedrich" userId="e9cffc6e-246b-4b7b-8b8b-f611a9160019" providerId="ADAL" clId="{70855629-3F6A-4594-BCB7-CCFCE2C33332}" dt="2020-04-17T20:41:13.300" v="221" actId="20577"/>
          <ac:spMkLst>
            <pc:docMk/>
            <pc:sldMk cId="401355738" sldId="277"/>
            <ac:spMk id="9" creationId="{5078C17A-3991-6541-8424-3CEB6953C6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pwd.maps.arcgis.com/apps/Viewer/index.html?appid=2b3604bf9ced441a98c500763b8b1048" TargetMode="External"/><Relationship Id="rId2" Type="http://schemas.openxmlformats.org/officeDocument/2006/relationships/hyperlink" Target="https://www.atxwatersheds.com/findyourwatershed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river.org/abou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rVotzBNto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coloradoriver.org/wp-content/uploads/2014/09/Redbud-Field-Trip-Vocabulary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7425-CA74-3E48-92FA-E79FD47B796A}"/>
              </a:ext>
            </a:extLst>
          </p:cNvPr>
          <p:cNvSpPr/>
          <p:nvPr/>
        </p:nvSpPr>
        <p:spPr>
          <a:xfrm>
            <a:off x="5439831" y="0"/>
            <a:ext cx="67521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REDBUD FIELD TRIP</a:t>
            </a:r>
          </a:p>
          <a:p>
            <a:pPr algn="r"/>
            <a:r>
              <a:rPr lang="en-US" sz="3600" b="1" dirty="0">
                <a:ln w="222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GUÍA DE ACTIVIDAD PARTE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B3D1A-FB5E-2841-865D-EE846C098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5575844"/>
            <a:ext cx="2044700" cy="11582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A2B78-282B-9A4B-8F80-B2F6A0603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78C17A-3991-6541-8424-3CEB6953C6C7}"/>
              </a:ext>
            </a:extLst>
          </p:cNvPr>
          <p:cNvSpPr/>
          <p:nvPr/>
        </p:nvSpPr>
        <p:spPr>
          <a:xfrm>
            <a:off x="763844" y="1952693"/>
            <a:ext cx="106643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u="sng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SITUACIÓN 5</a:t>
            </a:r>
            <a:endParaRPr lang="en-US" altLang="en-US" sz="3200" b="1" u="sng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3200" dirty="0">
              <a:solidFill>
                <a:schemeClr val="accent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El rancho del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Granjero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Fred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está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cerca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 Barton Creek.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Debido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 que no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utiliza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un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aparato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para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prevenir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escorrentía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lluvia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entre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el arroyo, el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estiércol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vaca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flota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el arroyo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desde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 tierra.</a:t>
            </a:r>
            <a:endParaRPr lang="en-US" altLang="en-US" sz="3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89B439-9057-5645-8199-548378272D28}"/>
              </a:ext>
            </a:extLst>
          </p:cNvPr>
          <p:cNvGrpSpPr/>
          <p:nvPr/>
        </p:nvGrpSpPr>
        <p:grpSpPr>
          <a:xfrm>
            <a:off x="2273804" y="5662423"/>
            <a:ext cx="7804638" cy="914400"/>
            <a:chOff x="2019300" y="5658925"/>
            <a:chExt cx="7804638" cy="914400"/>
          </a:xfrm>
        </p:grpSpPr>
        <p:pic>
          <p:nvPicPr>
            <p:cNvPr id="13" name="Graphic 12" descr="Cow">
              <a:extLst>
                <a:ext uri="{FF2B5EF4-FFF2-40B4-BE49-F238E27FC236}">
                  <a16:creationId xmlns:a16="http://schemas.microsoft.com/office/drawing/2014/main" id="{5916DED2-651C-6645-B4AE-04C025998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12169" y="5658925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arm scene">
              <a:extLst>
                <a:ext uri="{FF2B5EF4-FFF2-40B4-BE49-F238E27FC236}">
                  <a16:creationId xmlns:a16="http://schemas.microsoft.com/office/drawing/2014/main" id="{7476153B-BD1E-4F4D-A544-F8C6C56E9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9300" y="565892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Farmer">
              <a:extLst>
                <a:ext uri="{FF2B5EF4-FFF2-40B4-BE49-F238E27FC236}">
                  <a16:creationId xmlns:a16="http://schemas.microsoft.com/office/drawing/2014/main" id="{7CD06F58-9646-8F4F-B761-52A2323C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00400" y="5658925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Cow">
              <a:extLst>
                <a:ext uri="{FF2B5EF4-FFF2-40B4-BE49-F238E27FC236}">
                  <a16:creationId xmlns:a16="http://schemas.microsoft.com/office/drawing/2014/main" id="{D5E88EEE-C06A-344C-83CA-4C8ECE3F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09538" y="5658925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Cow">
              <a:extLst>
                <a:ext uri="{FF2B5EF4-FFF2-40B4-BE49-F238E27FC236}">
                  <a16:creationId xmlns:a16="http://schemas.microsoft.com/office/drawing/2014/main" id="{94D94645-FF00-584E-A6DC-124FFB8C8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9757" y="5658925"/>
              <a:ext cx="914400" cy="91440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4E367F-C580-BD44-AF6C-9E3C12E2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10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C9FFD2-7C83-CE4D-9347-37DB0D896D29}"/>
              </a:ext>
            </a:extLst>
          </p:cNvPr>
          <p:cNvGrpSpPr/>
          <p:nvPr/>
        </p:nvGrpSpPr>
        <p:grpSpPr>
          <a:xfrm>
            <a:off x="13447" y="7427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BDB97D-3336-8949-B578-1CBC55670813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C8A6E1F-3575-1A41-BE73-2E8EDAA0C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99F202-48B5-6644-9524-4334A8F17996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5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78C17A-3991-6541-8424-3CEB6953C6C7}"/>
              </a:ext>
            </a:extLst>
          </p:cNvPr>
          <p:cNvSpPr/>
          <p:nvPr/>
        </p:nvSpPr>
        <p:spPr>
          <a:xfrm>
            <a:off x="555600" y="2034834"/>
            <a:ext cx="111076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u="sng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SITUACIÓN 6</a:t>
            </a:r>
            <a:endParaRPr lang="en-US" altLang="en-US" sz="2800" b="1" u="sng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2800" dirty="0">
              <a:solidFill>
                <a:schemeClr val="accent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Hay un festival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Zilker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Park. 2,000 personas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asisten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compran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muchas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palomitas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refrescos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y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algodón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azucar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Pensando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que los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trabajadores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la ciudad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recogerán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basura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la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mayoría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la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gente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tira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los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envoltorios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latas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el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suelo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Esa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noche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llega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una gran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tormenta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885019-D821-5B4B-A3DB-62823F8F358A}"/>
              </a:ext>
            </a:extLst>
          </p:cNvPr>
          <p:cNvGrpSpPr/>
          <p:nvPr/>
        </p:nvGrpSpPr>
        <p:grpSpPr>
          <a:xfrm>
            <a:off x="1876604" y="5468622"/>
            <a:ext cx="8438792" cy="1389378"/>
            <a:chOff x="1905000" y="5446052"/>
            <a:chExt cx="8438792" cy="1389378"/>
          </a:xfrm>
        </p:grpSpPr>
        <p:pic>
          <p:nvPicPr>
            <p:cNvPr id="19" name="Graphic 18" descr="Rain">
              <a:extLst>
                <a:ext uri="{FF2B5EF4-FFF2-40B4-BE49-F238E27FC236}">
                  <a16:creationId xmlns:a16="http://schemas.microsoft.com/office/drawing/2014/main" id="{84BD2EC6-A416-D24E-8FE8-75FE2562E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54414" y="5446052"/>
              <a:ext cx="1389378" cy="1389378"/>
            </a:xfrm>
            <a:prstGeom prst="rect">
              <a:avLst/>
            </a:prstGeom>
          </p:spPr>
        </p:pic>
        <p:pic>
          <p:nvPicPr>
            <p:cNvPr id="20" name="Graphic 19" descr="Group">
              <a:extLst>
                <a:ext uri="{FF2B5EF4-FFF2-40B4-BE49-F238E27FC236}">
                  <a16:creationId xmlns:a16="http://schemas.microsoft.com/office/drawing/2014/main" id="{6DBCF7BE-AEC0-3341-8354-4F12FC651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0" y="5601203"/>
              <a:ext cx="1141994" cy="1141994"/>
            </a:xfrm>
            <a:prstGeom prst="rect">
              <a:avLst/>
            </a:prstGeom>
          </p:spPr>
        </p:pic>
        <p:pic>
          <p:nvPicPr>
            <p:cNvPr id="21" name="Graphic 20" descr="Garbage">
              <a:extLst>
                <a:ext uri="{FF2B5EF4-FFF2-40B4-BE49-F238E27FC236}">
                  <a16:creationId xmlns:a16="http://schemas.microsoft.com/office/drawing/2014/main" id="{01346718-7B38-8E4F-9970-8AF73AC99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47580" y="5683541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Popcorn">
              <a:extLst>
                <a:ext uri="{FF2B5EF4-FFF2-40B4-BE49-F238E27FC236}">
                  <a16:creationId xmlns:a16="http://schemas.microsoft.com/office/drawing/2014/main" id="{52CC33F4-C768-214F-BD7A-85A0F9F4A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569696">
              <a:off x="3224764" y="5747726"/>
              <a:ext cx="512134" cy="512134"/>
            </a:xfrm>
            <a:prstGeom prst="rect">
              <a:avLst/>
            </a:prstGeom>
          </p:spPr>
        </p:pic>
        <p:pic>
          <p:nvPicPr>
            <p:cNvPr id="23" name="Graphic 22" descr="Candy">
              <a:extLst>
                <a:ext uri="{FF2B5EF4-FFF2-40B4-BE49-F238E27FC236}">
                  <a16:creationId xmlns:a16="http://schemas.microsoft.com/office/drawing/2014/main" id="{B919C850-E288-0E44-B98F-F6A49B2DE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76276">
              <a:off x="3575517" y="6042315"/>
              <a:ext cx="542090" cy="54209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42B83-DA0C-6347-B85D-83E8A45D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11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253821-B7E6-0844-BC57-0E3A99548357}"/>
              </a:ext>
            </a:extLst>
          </p:cNvPr>
          <p:cNvGrpSpPr/>
          <p:nvPr/>
        </p:nvGrpSpPr>
        <p:grpSpPr>
          <a:xfrm>
            <a:off x="13447" y="7427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1B1D76-A079-C040-B236-6A441416810D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681EB2-806A-1C4F-9DCB-1ADFE19CD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8067D6-123C-DD47-B144-C54B78C4AB1F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41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lorado River Basin Map by Siglo Group - june2016.jpg">
            <a:extLst>
              <a:ext uri="{FF2B5EF4-FFF2-40B4-BE49-F238E27FC236}">
                <a16:creationId xmlns:a16="http://schemas.microsoft.com/office/drawing/2014/main" id="{3D4755D3-29CB-8640-85C0-64024631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9885"/>
            <a:ext cx="5542809" cy="346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1D3F0-AFE7-8943-BD99-2F50606A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0" y="2921365"/>
            <a:ext cx="2294262" cy="332525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3214F1-0086-EE44-AAB2-20B5ED7D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450" y="5073841"/>
            <a:ext cx="6895358" cy="1200330"/>
          </a:xfrm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en-US" sz="1800" dirty="0">
                <a:latin typeface="Century Gothic" panose="020B0502020202020204" pitchFamily="34" charset="0"/>
              </a:rPr>
              <a:t>Es </a:t>
            </a:r>
            <a:r>
              <a:rPr lang="en-US" sz="1800" dirty="0" err="1">
                <a:latin typeface="Century Gothic" panose="020B0502020202020204" pitchFamily="34" charset="0"/>
              </a:rPr>
              <a:t>posible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estar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en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más</a:t>
            </a:r>
            <a:r>
              <a:rPr lang="en-US" sz="1800" dirty="0">
                <a:latin typeface="Century Gothic" panose="020B0502020202020204" pitchFamily="34" charset="0"/>
              </a:rPr>
              <a:t> de una </a:t>
            </a:r>
            <a:r>
              <a:rPr lang="en-US" sz="1800" dirty="0" err="1">
                <a:latin typeface="Century Gothic" panose="020B0502020202020204" pitchFamily="34" charset="0"/>
              </a:rPr>
              <a:t>cuenca</a:t>
            </a:r>
            <a:r>
              <a:rPr lang="en-US" sz="1800" dirty="0">
                <a:latin typeface="Century Gothic" panose="020B0502020202020204" pitchFamily="34" charset="0"/>
              </a:rPr>
              <a:t> al </a:t>
            </a:r>
            <a:r>
              <a:rPr lang="en-US" sz="1800" dirty="0" err="1">
                <a:latin typeface="Century Gothic" panose="020B0502020202020204" pitchFamily="34" charset="0"/>
              </a:rPr>
              <a:t>mismo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tiempo</a:t>
            </a:r>
            <a:r>
              <a:rPr lang="en-US" sz="1800" dirty="0">
                <a:latin typeface="Century Gothic" panose="020B0502020202020204" pitchFamily="34" charset="0"/>
              </a:rPr>
              <a:t>. ¡</a:t>
            </a:r>
            <a:r>
              <a:rPr lang="en-US" sz="1800" dirty="0" err="1">
                <a:latin typeface="Century Gothic" panose="020B0502020202020204" pitchFamily="34" charset="0"/>
              </a:rPr>
              <a:t>Porque</a:t>
            </a:r>
            <a:r>
              <a:rPr lang="en-US" sz="1800" dirty="0">
                <a:latin typeface="Century Gothic" panose="020B0502020202020204" pitchFamily="34" charset="0"/>
              </a:rPr>
              <a:t> los 53 arroyos </a:t>
            </a:r>
            <a:r>
              <a:rPr lang="en-US" sz="1800" dirty="0" err="1">
                <a:latin typeface="Century Gothic" panose="020B0502020202020204" pitchFamily="34" charset="0"/>
              </a:rPr>
              <a:t>en</a:t>
            </a:r>
            <a:r>
              <a:rPr lang="en-US" sz="1800" dirty="0">
                <a:latin typeface="Century Gothic" panose="020B0502020202020204" pitchFamily="34" charset="0"/>
              </a:rPr>
              <a:t> Austin </a:t>
            </a:r>
            <a:r>
              <a:rPr lang="en-US" sz="1800" dirty="0" err="1">
                <a:latin typeface="Century Gothic" panose="020B0502020202020204" pitchFamily="34" charset="0"/>
              </a:rPr>
              <a:t>finalmente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hacen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su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camino</a:t>
            </a:r>
            <a:r>
              <a:rPr lang="en-US" sz="1800" dirty="0">
                <a:latin typeface="Century Gothic" panose="020B0502020202020204" pitchFamily="34" charset="0"/>
              </a:rPr>
              <a:t> al Río Colorado, </a:t>
            </a:r>
            <a:r>
              <a:rPr lang="en-US" sz="1800" dirty="0" err="1">
                <a:latin typeface="Century Gothic" panose="020B0502020202020204" pitchFamily="34" charset="0"/>
              </a:rPr>
              <a:t>toda</a:t>
            </a:r>
            <a:r>
              <a:rPr lang="en-US" sz="1800" dirty="0">
                <a:latin typeface="Century Gothic" panose="020B0502020202020204" pitchFamily="34" charset="0"/>
              </a:rPr>
              <a:t> la ciudad </a:t>
            </a:r>
            <a:r>
              <a:rPr lang="en-US" sz="1800" dirty="0" err="1">
                <a:latin typeface="Century Gothic" panose="020B0502020202020204" pitchFamily="34" charset="0"/>
              </a:rPr>
              <a:t>está</a:t>
            </a:r>
            <a:r>
              <a:rPr lang="en-US" sz="1800" dirty="0">
                <a:latin typeface="Century Gothic" panose="020B0502020202020204" pitchFamily="34" charset="0"/>
              </a:rPr>
              <a:t> dentro de la </a:t>
            </a:r>
            <a:r>
              <a:rPr lang="en-US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Cuenca del Río Colorado</a:t>
            </a:r>
            <a:r>
              <a:rPr lang="en-US" sz="1800" dirty="0">
                <a:latin typeface="Century Gothic" panose="020B0502020202020204" pitchFamily="34" charset="0"/>
              </a:rPr>
              <a:t>—que </a:t>
            </a:r>
            <a:r>
              <a:rPr lang="en-US" sz="1800" dirty="0" err="1">
                <a:latin typeface="Century Gothic" panose="020B0502020202020204" pitchFamily="34" charset="0"/>
              </a:rPr>
              <a:t>representa</a:t>
            </a:r>
            <a:r>
              <a:rPr lang="en-US" sz="1800" dirty="0">
                <a:latin typeface="Century Gothic" panose="020B0502020202020204" pitchFamily="34" charset="0"/>
              </a:rPr>
              <a:t> el 16% de Texas!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8A473D-0983-104B-AE80-0E0CE9FA6E45}"/>
              </a:ext>
            </a:extLst>
          </p:cNvPr>
          <p:cNvSpPr/>
          <p:nvPr/>
        </p:nvSpPr>
        <p:spPr>
          <a:xfrm>
            <a:off x="162243" y="1622816"/>
            <a:ext cx="4775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US" sz="1600" dirty="0">
                <a:latin typeface="Century Gothic" panose="020B0502020202020204" pitchFamily="34" charset="0"/>
              </a:rPr>
              <a:t>Hay 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53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cuencas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en</a:t>
            </a:r>
            <a:r>
              <a:rPr lang="en-US" sz="1600" dirty="0">
                <a:latin typeface="Century Gothic" panose="020B0502020202020204" pitchFamily="34" charset="0"/>
              </a:rPr>
              <a:t> la ciudad de Austin, </a:t>
            </a:r>
            <a:r>
              <a:rPr lang="en-US" sz="1600" dirty="0" err="1">
                <a:latin typeface="Century Gothic" panose="020B0502020202020204" pitchFamily="34" charset="0"/>
              </a:rPr>
              <a:t>cada</a:t>
            </a:r>
            <a:r>
              <a:rPr lang="en-US" sz="1600" dirty="0">
                <a:latin typeface="Century Gothic" panose="020B0502020202020204" pitchFamily="34" charset="0"/>
              </a:rPr>
              <a:t> una con el </a:t>
            </a:r>
            <a:r>
              <a:rPr lang="en-US" sz="1600" dirty="0" err="1">
                <a:latin typeface="Century Gothic" panose="020B0502020202020204" pitchFamily="34" charset="0"/>
              </a:rPr>
              <a:t>nombre</a:t>
            </a:r>
            <a:r>
              <a:rPr lang="en-US" sz="1600" dirty="0">
                <a:latin typeface="Century Gothic" panose="020B0502020202020204" pitchFamily="34" charset="0"/>
              </a:rPr>
              <a:t> del </a:t>
            </a:r>
            <a:r>
              <a:rPr lang="en-US" sz="1600" dirty="0" err="1">
                <a:latin typeface="Century Gothic" panose="020B0502020202020204" pitchFamily="34" charset="0"/>
              </a:rPr>
              <a:t>cuerpo</a:t>
            </a:r>
            <a:r>
              <a:rPr lang="en-US" sz="1600" dirty="0"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latin typeface="Century Gothic" panose="020B0502020202020204" pitchFamily="34" charset="0"/>
              </a:rPr>
              <a:t>agua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en</a:t>
            </a:r>
            <a:r>
              <a:rPr lang="en-US" sz="1600" dirty="0">
                <a:latin typeface="Century Gothic" panose="020B0502020202020204" pitchFamily="34" charset="0"/>
              </a:rPr>
              <a:t> la que </a:t>
            </a:r>
            <a:r>
              <a:rPr lang="en-US" sz="1600" dirty="0" err="1">
                <a:latin typeface="Century Gothic" panose="020B0502020202020204" pitchFamily="34" charset="0"/>
              </a:rPr>
              <a:t>fluyen</a:t>
            </a:r>
            <a:r>
              <a:rPr lang="en-US" sz="1600" dirty="0">
                <a:latin typeface="Century Gothic" panose="020B0502020202020204" pitchFamily="34" charset="0"/>
              </a:rPr>
              <a:t> (</a:t>
            </a:r>
            <a:r>
              <a:rPr lang="en-US" sz="1600" dirty="0" err="1">
                <a:latin typeface="Century Gothic" panose="020B0502020202020204" pitchFamily="34" charset="0"/>
              </a:rPr>
              <a:t>ej</a:t>
            </a:r>
            <a:r>
              <a:rPr lang="en-US" sz="1600" dirty="0">
                <a:latin typeface="Century Gothic" panose="020B0502020202020204" pitchFamily="34" charset="0"/>
              </a:rPr>
              <a:t>: la </a:t>
            </a:r>
            <a:r>
              <a:rPr lang="en-US" sz="1600" dirty="0" err="1">
                <a:latin typeface="Century Gothic" panose="020B0502020202020204" pitchFamily="34" charset="0"/>
              </a:rPr>
              <a:t>cuenca</a:t>
            </a:r>
            <a:r>
              <a:rPr lang="en-US" sz="1600" dirty="0">
                <a:latin typeface="Century Gothic" panose="020B0502020202020204" pitchFamily="34" charset="0"/>
              </a:rPr>
              <a:t> de Onion Creek </a:t>
            </a:r>
            <a:r>
              <a:rPr lang="en-US" sz="1600" dirty="0" err="1">
                <a:latin typeface="Century Gothic" panose="020B0502020202020204" pitchFamily="34" charset="0"/>
              </a:rPr>
              <a:t>recoge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agua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en</a:t>
            </a:r>
            <a:r>
              <a:rPr lang="en-US" sz="1600" dirty="0">
                <a:latin typeface="Century Gothic" panose="020B0502020202020204" pitchFamily="34" charset="0"/>
              </a:rPr>
              <a:t> Onion Creek)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666D0A-6209-474F-93A2-F1B0CD27B5EB}"/>
              </a:ext>
            </a:extLst>
          </p:cNvPr>
          <p:cNvSpPr txBox="1"/>
          <p:nvPr/>
        </p:nvSpPr>
        <p:spPr>
          <a:xfrm>
            <a:off x="3264020" y="385206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¿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Puedes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encontrar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 Austin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el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mapa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? </a:t>
            </a:r>
            <a:r>
              <a:rPr lang="en-US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US" sz="1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4" name="Graphic 23" descr="Star">
            <a:extLst>
              <a:ext uri="{FF2B5EF4-FFF2-40B4-BE49-F238E27FC236}">
                <a16:creationId xmlns:a16="http://schemas.microsoft.com/office/drawing/2014/main" id="{EF42D569-23A0-7641-BE09-65D3517A3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6948" y="3991691"/>
            <a:ext cx="367072" cy="36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3CB-8E6F-8D4B-B138-A628EB0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12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739A25-4ADB-FF43-A7F5-11E5836F43AB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3FCF6F-A2AE-B441-9956-1F5E87ABDDB1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19211B7-125C-7E4D-A0BC-89379FE00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5DF7D9-4622-2C42-874B-02139B6890B5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99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BCEE90-B381-0E43-8AC1-1CDAD55C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75914"/>
            <a:ext cx="8738382" cy="417038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US" sz="2400" dirty="0">
                <a:latin typeface="Century Gothic" panose="020B0502020202020204" pitchFamily="34" charset="0"/>
              </a:rPr>
              <a:t>¡</a:t>
            </a:r>
            <a:r>
              <a:rPr lang="en-US" sz="2400" dirty="0" err="1">
                <a:latin typeface="Century Gothic" panose="020B0502020202020204" pitchFamily="34" charset="0"/>
              </a:rPr>
              <a:t>Vamos</a:t>
            </a:r>
            <a:r>
              <a:rPr lang="en-US" sz="2400" dirty="0">
                <a:latin typeface="Century Gothic" panose="020B0502020202020204" pitchFamily="34" charset="0"/>
              </a:rPr>
              <a:t> a </a:t>
            </a:r>
            <a:r>
              <a:rPr lang="en-US" sz="2400" dirty="0" err="1">
                <a:latin typeface="Century Gothic" panose="020B0502020202020204" pitchFamily="34" charset="0"/>
              </a:rPr>
              <a:t>descubrir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cuenca</a:t>
            </a:r>
            <a:r>
              <a:rPr lang="en-US" sz="2400" dirty="0">
                <a:latin typeface="Century Gothic" panose="020B0502020202020204" pitchFamily="34" charset="0"/>
              </a:rPr>
              <a:t>(s) </a:t>
            </a:r>
            <a:r>
              <a:rPr lang="en-US" sz="2400" dirty="0" err="1">
                <a:latin typeface="Century Gothic" panose="020B0502020202020204" pitchFamily="34" charset="0"/>
              </a:rPr>
              <a:t>vives</a:t>
            </a:r>
            <a:r>
              <a:rPr lang="en-US" sz="2400" dirty="0">
                <a:latin typeface="Century Gothic" panose="020B0502020202020204" pitchFamily="34" charset="0"/>
              </a:rPr>
              <a:t>!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Pídele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adulto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que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ayude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antes de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usar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el internet. 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>
                <a:latin typeface="Century Gothic" panose="020B0502020202020204" pitchFamily="34" charset="0"/>
              </a:rPr>
              <a:t>Si </a:t>
            </a:r>
            <a:r>
              <a:rPr lang="en-US" sz="2800" dirty="0" err="1">
                <a:latin typeface="Century Gothic" panose="020B0502020202020204" pitchFamily="34" charset="0"/>
              </a:rPr>
              <a:t>vives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en</a:t>
            </a:r>
            <a:r>
              <a:rPr lang="en-US" sz="2800" dirty="0">
                <a:latin typeface="Century Gothic" panose="020B0502020202020204" pitchFamily="34" charset="0"/>
              </a:rPr>
              <a:t> Austin, </a:t>
            </a:r>
            <a:r>
              <a:rPr lang="en-US" sz="2800" dirty="0" err="1">
                <a:latin typeface="Century Gothic" panose="020B0502020202020204" pitchFamily="34" charset="0"/>
              </a:rPr>
              <a:t>ve</a:t>
            </a:r>
            <a:r>
              <a:rPr lang="en-US" sz="2800" dirty="0">
                <a:latin typeface="Century Gothic" panose="020B0502020202020204" pitchFamily="34" charset="0"/>
              </a:rPr>
              <a:t> a…</a:t>
            </a:r>
            <a:endParaRPr lang="en-US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https://www.atxwatersheds.com/findyourwatershed/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>
                <a:latin typeface="Century Gothic" panose="020B0502020202020204" pitchFamily="34" charset="0"/>
              </a:rPr>
              <a:t>Haz </a:t>
            </a:r>
            <a:r>
              <a:rPr lang="en-US" sz="2400" dirty="0" err="1">
                <a:latin typeface="Century Gothic" panose="020B0502020202020204" pitchFamily="34" charset="0"/>
              </a:rPr>
              <a:t>clic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     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la </a:t>
            </a:r>
            <a:r>
              <a:rPr lang="en-US" sz="2400" dirty="0" err="1">
                <a:latin typeface="Century Gothic" panose="020B0502020202020204" pitchFamily="34" charset="0"/>
              </a:rPr>
              <a:t>esquina</a:t>
            </a:r>
            <a:r>
              <a:rPr lang="en-US" sz="2400" dirty="0">
                <a:latin typeface="Century Gothic" panose="020B0502020202020204" pitchFamily="34" charset="0"/>
              </a:rPr>
              <a:t> superior </a:t>
            </a:r>
            <a:r>
              <a:rPr lang="en-US" sz="2400" dirty="0" err="1">
                <a:latin typeface="Century Gothic" panose="020B0502020202020204" pitchFamily="34" charset="0"/>
              </a:rPr>
              <a:t>derecha</a:t>
            </a:r>
            <a:r>
              <a:rPr lang="en-US" sz="2400" dirty="0">
                <a:latin typeface="Century Gothic" panose="020B0502020202020204" pitchFamily="34" charset="0"/>
              </a:rPr>
              <a:t> y escribe </a:t>
            </a:r>
            <a:r>
              <a:rPr lang="en-US" sz="2400" dirty="0" err="1">
                <a:latin typeface="Century Gothic" panose="020B0502020202020204" pitchFamily="34" charset="0"/>
              </a:rPr>
              <a:t>su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dirección</a:t>
            </a:r>
            <a:r>
              <a:rPr lang="en-US" sz="2400" dirty="0">
                <a:latin typeface="Century Gothic" panose="020B0502020202020204" pitchFamily="34" charset="0"/>
              </a:rPr>
              <a:t>. Haz </a:t>
            </a:r>
            <a:r>
              <a:rPr lang="en-US" sz="2400" dirty="0" err="1">
                <a:latin typeface="Century Gothic" panose="020B0502020202020204" pitchFamily="34" charset="0"/>
              </a:rPr>
              <a:t>clic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“</a:t>
            </a:r>
            <a:r>
              <a:rPr lang="en-US" sz="2400" dirty="0" err="1">
                <a:latin typeface="Century Gothic" panose="020B0502020202020204" pitchFamily="34" charset="0"/>
              </a:rPr>
              <a:t>Detalles</a:t>
            </a:r>
            <a:r>
              <a:rPr lang="en-US" sz="2400" dirty="0">
                <a:latin typeface="Century Gothic" panose="020B0502020202020204" pitchFamily="34" charset="0"/>
              </a:rPr>
              <a:t>” para </a:t>
            </a:r>
            <a:r>
              <a:rPr lang="en-US" sz="2400" dirty="0" err="1">
                <a:latin typeface="Century Gothic" panose="020B0502020202020204" pitchFamily="34" charset="0"/>
              </a:rPr>
              <a:t>ver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como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saludable</a:t>
            </a:r>
            <a:r>
              <a:rPr lang="en-US" sz="2400" dirty="0">
                <a:latin typeface="Century Gothic" panose="020B0502020202020204" pitchFamily="34" charset="0"/>
              </a:rPr>
              <a:t> es </a:t>
            </a:r>
            <a:r>
              <a:rPr lang="en-US" sz="2400" dirty="0" err="1">
                <a:latin typeface="Century Gothic" panose="020B0502020202020204" pitchFamily="34" charset="0"/>
              </a:rPr>
              <a:t>su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cuenca</a:t>
            </a:r>
            <a:r>
              <a:rPr lang="en-US" sz="2400" dirty="0">
                <a:latin typeface="Century Gothic" panose="020B0502020202020204" pitchFamily="34" charset="0"/>
              </a:rPr>
              <a:t>. </a:t>
            </a:r>
            <a:endParaRPr lang="en-US" dirty="0">
              <a:latin typeface="Century Gothic" panose="020B0502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>
                <a:latin typeface="Century Gothic" panose="020B0502020202020204" pitchFamily="34" charset="0"/>
              </a:rPr>
              <a:t>Si </a:t>
            </a:r>
            <a:r>
              <a:rPr lang="en-US" sz="2800" dirty="0" err="1">
                <a:latin typeface="Century Gothic" panose="020B0502020202020204" pitchFamily="34" charset="0"/>
              </a:rPr>
              <a:t>vives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fuera</a:t>
            </a:r>
            <a:r>
              <a:rPr lang="en-US" sz="2800" dirty="0">
                <a:latin typeface="Century Gothic" panose="020B0502020202020204" pitchFamily="34" charset="0"/>
              </a:rPr>
              <a:t> de Austin, </a:t>
            </a:r>
            <a:r>
              <a:rPr lang="en-US" sz="2800" dirty="0" err="1">
                <a:latin typeface="Century Gothic" panose="020B0502020202020204" pitchFamily="34" charset="0"/>
              </a:rPr>
              <a:t>ve</a:t>
            </a:r>
            <a:r>
              <a:rPr lang="en-US" sz="2800" dirty="0">
                <a:latin typeface="Century Gothic" panose="020B0502020202020204" pitchFamily="34" charset="0"/>
              </a:rPr>
              <a:t> a…</a:t>
            </a:r>
            <a:endParaRPr lang="en-US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u="sng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Espectador de las cuencas de Texas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>
                <a:latin typeface="Century Gothic" panose="020B0502020202020204" pitchFamily="34" charset="0"/>
              </a:rPr>
              <a:t>Escribe </a:t>
            </a:r>
            <a:r>
              <a:rPr lang="en-US" sz="2400" dirty="0" err="1">
                <a:latin typeface="Century Gothic" panose="020B0502020202020204" pitchFamily="34" charset="0"/>
              </a:rPr>
              <a:t>su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dirección</a:t>
            </a:r>
            <a:r>
              <a:rPr lang="en-US" sz="2400" dirty="0">
                <a:latin typeface="Century Gothic" panose="020B0502020202020204" pitchFamily="34" charset="0"/>
              </a:rPr>
              <a:t> y </a:t>
            </a:r>
            <a:r>
              <a:rPr lang="en-US" sz="2400" dirty="0" err="1">
                <a:latin typeface="Century Gothic" panose="020B0502020202020204" pitchFamily="34" charset="0"/>
              </a:rPr>
              <a:t>haz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clic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cualquier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parte</a:t>
            </a:r>
            <a:r>
              <a:rPr lang="en-US" sz="2400" dirty="0">
                <a:latin typeface="Century Gothic" panose="020B0502020202020204" pitchFamily="34" charset="0"/>
              </a:rPr>
              <a:t> del </a:t>
            </a:r>
            <a:r>
              <a:rPr lang="en-US" sz="2400" dirty="0" err="1">
                <a:latin typeface="Century Gothic" panose="020B0502020202020204" pitchFamily="34" charset="0"/>
              </a:rPr>
              <a:t>mapa</a:t>
            </a:r>
            <a:r>
              <a:rPr lang="en-US" sz="2400" dirty="0">
                <a:latin typeface="Century Gothic" panose="020B0502020202020204" pitchFamily="34" charset="0"/>
              </a:rPr>
              <a:t> para </a:t>
            </a:r>
            <a:r>
              <a:rPr lang="en-US" sz="2400" dirty="0" err="1">
                <a:latin typeface="Century Gothic" panose="020B0502020202020204" pitchFamily="34" charset="0"/>
              </a:rPr>
              <a:t>ver</a:t>
            </a:r>
            <a:r>
              <a:rPr lang="en-US" sz="2400" dirty="0">
                <a:latin typeface="Century Gothic" panose="020B0502020202020204" pitchFamily="34" charset="0"/>
              </a:rPr>
              <a:t> el </a:t>
            </a:r>
            <a:r>
              <a:rPr lang="en-US" sz="2400" dirty="0" err="1">
                <a:latin typeface="Century Gothic" panose="020B0502020202020204" pitchFamily="34" charset="0"/>
              </a:rPr>
              <a:t>nombre</a:t>
            </a:r>
            <a:r>
              <a:rPr lang="en-US" sz="2400" dirty="0">
                <a:latin typeface="Century Gothic" panose="020B0502020202020204" pitchFamily="34" charset="0"/>
              </a:rPr>
              <a:t> de </a:t>
            </a:r>
            <a:r>
              <a:rPr lang="en-US" sz="2400" dirty="0" err="1">
                <a:latin typeface="Century Gothic" panose="020B0502020202020204" pitchFamily="34" charset="0"/>
              </a:rPr>
              <a:t>su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cuenca</a:t>
            </a:r>
            <a:r>
              <a:rPr lang="en-US" sz="2400" dirty="0">
                <a:latin typeface="Century Gothic" panose="020B0502020202020204" pitchFamily="34" charset="0"/>
              </a:rPr>
              <a:t>.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4" name="Graphic 13" descr="Magnifying glass">
            <a:extLst>
              <a:ext uri="{FF2B5EF4-FFF2-40B4-BE49-F238E27FC236}">
                <a16:creationId xmlns:a16="http://schemas.microsoft.com/office/drawing/2014/main" id="{AC316B3F-61A7-F742-A25F-911DEBB8F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63582">
            <a:off x="4438254" y="3993033"/>
            <a:ext cx="305233" cy="3052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12C6A34-9A36-3041-8CEB-DCCCFF6C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018" y="1491127"/>
            <a:ext cx="9551964" cy="95669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¡</a:t>
            </a:r>
            <a:r>
              <a:rPr lang="en-US" sz="4000" dirty="0" err="1">
                <a:latin typeface="Century Gothic" panose="020B0502020202020204" pitchFamily="34" charset="0"/>
              </a:rPr>
              <a:t>Todos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viven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en</a:t>
            </a:r>
            <a:r>
              <a:rPr lang="en-US" sz="4000" dirty="0">
                <a:latin typeface="Century Gothic" panose="020B0502020202020204" pitchFamily="34" charset="0"/>
              </a:rPr>
              <a:t> una </a:t>
            </a:r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Cuenca</a:t>
            </a: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(cont.)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231BB-A071-D543-8B5F-BAB503A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3EF8B4-951D-BD4B-92F7-E745B3E1CB3D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6C4439-30F5-0743-9E8A-4122F08DDF97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8B876E-02FD-C24A-8831-3FCA9F40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8A0BE4-5ADB-AC41-BDE3-BCC885750311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20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3489A1-F1F9-48B9-BD04-19BC8362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86" y="4145743"/>
            <a:ext cx="5382418" cy="2464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3B9B7-9ED9-456F-A7FB-304923B2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968" y="1792140"/>
            <a:ext cx="4417255" cy="457199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¡Hola de CRA!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3875F-EC28-0F41-BD40-C15B3308C12B}"/>
              </a:ext>
            </a:extLst>
          </p:cNvPr>
          <p:cNvSpPr txBox="1"/>
          <p:nvPr/>
        </p:nvSpPr>
        <p:spPr>
          <a:xfrm>
            <a:off x="2664444" y="2573931"/>
            <a:ext cx="685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River Alliance 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es una </a:t>
            </a:r>
            <a:r>
              <a:rPr lang="en-US" sz="2000" dirty="0" err="1">
                <a:latin typeface="Century Gothic" panose="020B0502020202020204" pitchFamily="34" charset="0"/>
              </a:rPr>
              <a:t>organización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pequeña</a:t>
            </a:r>
            <a:r>
              <a:rPr lang="en-US" sz="2000" dirty="0">
                <a:latin typeface="Century Gothic" panose="020B0502020202020204" pitchFamily="34" charset="0"/>
              </a:rPr>
              <a:t> sin fines de </a:t>
            </a:r>
            <a:r>
              <a:rPr lang="en-US" sz="2000" dirty="0" err="1">
                <a:latin typeface="Century Gothic" panose="020B0502020202020204" pitchFamily="34" charset="0"/>
              </a:rPr>
              <a:t>lucro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dedicada</a:t>
            </a:r>
            <a:r>
              <a:rPr lang="en-US" sz="2000" dirty="0">
                <a:latin typeface="Century Gothic" panose="020B0502020202020204" pitchFamily="34" charset="0"/>
              </a:rPr>
              <a:t> a </a:t>
            </a:r>
            <a:r>
              <a:rPr lang="en-US" sz="2000" dirty="0" err="1">
                <a:latin typeface="Century Gothic" panose="020B0502020202020204" pitchFamily="34" charset="0"/>
              </a:rPr>
              <a:t>educar</a:t>
            </a:r>
            <a:r>
              <a:rPr lang="en-US" sz="2000" dirty="0">
                <a:latin typeface="Century Gothic" panose="020B0502020202020204" pitchFamily="34" charset="0"/>
              </a:rPr>
              <a:t> a los </a:t>
            </a:r>
            <a:r>
              <a:rPr lang="en-US" sz="2000" dirty="0" err="1">
                <a:latin typeface="Century Gothic" panose="020B0502020202020204" pitchFamily="34" charset="0"/>
              </a:rPr>
              <a:t>niños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como</a:t>
            </a:r>
            <a:r>
              <a:rPr lang="en-US" sz="2000" dirty="0">
                <a:latin typeface="Century Gothic" panose="020B0502020202020204" pitchFamily="34" charset="0"/>
              </a:rPr>
              <a:t> TÚ </a:t>
            </a:r>
            <a:r>
              <a:rPr lang="en-US" sz="2000" dirty="0" err="1">
                <a:latin typeface="Century Gothic" panose="020B0502020202020204" pitchFamily="34" charset="0"/>
              </a:rPr>
              <a:t>sobre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nuestro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recurso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más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precioso</a:t>
            </a:r>
            <a:r>
              <a:rPr lang="en-US" sz="2000" dirty="0">
                <a:latin typeface="Century Gothic" panose="020B0502020202020204" pitchFamily="34" charset="0"/>
              </a:rPr>
              <a:t>—el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Río Colorado de Texas</a:t>
            </a:r>
            <a:r>
              <a:rPr lang="en-US" sz="2000" dirty="0">
                <a:latin typeface="Century Gothic" panose="020B0502020202020204" pitchFamily="34" charset="0"/>
              </a:rPr>
              <a:t>!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978235-6333-FC4B-B569-B09047A5C59F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2FAC51-8219-DF4F-AA8F-770BE2753A68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96C36A-E9A8-48CE-B265-EE62E7F8B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noFill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E88BC7-8153-A34B-AC9B-03DBF4FB189F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A49319C-4211-524F-B689-6606EAFF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CF88-A341-144B-B074-7266BF87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EA138F-7C43-C942-8CF1-4C2882584669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47F589-639D-1F43-B617-972D882A356A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E3FB29-7071-404C-9481-3F921530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980699-048F-1F42-814E-74CF29B37504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5C874-E9C9-3145-8997-392E1620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23" y="1913536"/>
            <a:ext cx="10339753" cy="451696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400" dirty="0">
                <a:latin typeface="Century Gothic" panose="020B0502020202020204" pitchFamily="34" charset="0"/>
              </a:rPr>
              <a:t>¿</a:t>
            </a:r>
            <a:r>
              <a:rPr lang="en-US" sz="2400" dirty="0" err="1">
                <a:latin typeface="Century Gothic" panose="020B0502020202020204" pitchFamily="34" charset="0"/>
              </a:rPr>
              <a:t>Sabías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Austin, el 100% de </a:t>
            </a:r>
            <a:r>
              <a:rPr lang="en-US" sz="2400" dirty="0" err="1">
                <a:latin typeface="Century Gothic" panose="020B0502020202020204" pitchFamily="34" charset="0"/>
              </a:rPr>
              <a:t>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agua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viene</a:t>
            </a:r>
            <a:r>
              <a:rPr lang="en-US" sz="2400" dirty="0">
                <a:latin typeface="Century Gothic" panose="020B0502020202020204" pitchFamily="34" charset="0"/>
              </a:rPr>
              <a:t> del Río Colorado de Texas? ¡Es </a:t>
            </a:r>
            <a:r>
              <a:rPr lang="en-US" sz="2400" dirty="0" err="1">
                <a:latin typeface="Century Gothic" panose="020B0502020202020204" pitchFamily="34" charset="0"/>
              </a:rPr>
              <a:t>Cierto</a:t>
            </a:r>
            <a:r>
              <a:rPr lang="en-US" sz="2400" dirty="0">
                <a:latin typeface="Century Gothic" panose="020B0502020202020204" pitchFamily="34" charset="0"/>
              </a:rPr>
              <a:t>! ¡</a:t>
            </a:r>
            <a:r>
              <a:rPr lang="en-US" sz="2400" dirty="0" err="1">
                <a:latin typeface="Century Gothic" panose="020B0502020202020204" pitchFamily="34" charset="0"/>
              </a:rPr>
              <a:t>Cada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vez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abres</a:t>
            </a:r>
            <a:r>
              <a:rPr lang="en-US" sz="2400" dirty="0">
                <a:latin typeface="Century Gothic" panose="020B0502020202020204" pitchFamily="34" charset="0"/>
              </a:rPr>
              <a:t> el </a:t>
            </a:r>
            <a:r>
              <a:rPr lang="en-US" sz="2400" dirty="0" err="1">
                <a:latin typeface="Century Gothic" panose="020B0502020202020204" pitchFamily="34" charset="0"/>
              </a:rPr>
              <a:t>grifo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tomas</a:t>
            </a:r>
            <a:r>
              <a:rPr lang="en-US" sz="2400" dirty="0">
                <a:latin typeface="Century Gothic" panose="020B0502020202020204" pitchFamily="34" charset="0"/>
              </a:rPr>
              <a:t> una </a:t>
            </a:r>
            <a:r>
              <a:rPr lang="en-US" sz="2400" dirty="0" err="1">
                <a:latin typeface="Century Gothic" panose="020B0502020202020204" pitchFamily="34" charset="0"/>
              </a:rPr>
              <a:t>ducha</a:t>
            </a:r>
            <a:r>
              <a:rPr lang="en-US" sz="2400" dirty="0">
                <a:latin typeface="Century Gothic" panose="020B0502020202020204" pitchFamily="34" charset="0"/>
              </a:rPr>
              <a:t> o </a:t>
            </a:r>
            <a:r>
              <a:rPr lang="en-US" sz="2400" dirty="0" err="1">
                <a:latin typeface="Century Gothic" panose="020B0502020202020204" pitchFamily="34" charset="0"/>
              </a:rPr>
              <a:t>jalas</a:t>
            </a:r>
            <a:r>
              <a:rPr lang="en-US" sz="2400" dirty="0">
                <a:latin typeface="Century Gothic" panose="020B0502020202020204" pitchFamily="34" charset="0"/>
              </a:rPr>
              <a:t> al </a:t>
            </a:r>
            <a:r>
              <a:rPr lang="en-US" sz="2400" dirty="0" err="1">
                <a:latin typeface="Century Gothic" panose="020B0502020202020204" pitchFamily="34" charset="0"/>
              </a:rPr>
              <a:t>inodoro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800" dirty="0">
                <a:latin typeface="Century Gothic" panose="020B0502020202020204" pitchFamily="34" charset="0"/>
              </a:rPr>
              <a:t>¡</a:t>
            </a:r>
            <a:r>
              <a:rPr lang="en-US" sz="2400" dirty="0" err="1">
                <a:latin typeface="Century Gothic" panose="020B0502020202020204" pitchFamily="34" charset="0"/>
              </a:rPr>
              <a:t>esa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agua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fue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bombeada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originalmente</a:t>
            </a:r>
            <a:r>
              <a:rPr lang="en-US" sz="2400" dirty="0">
                <a:latin typeface="Century Gothic" panose="020B0502020202020204" pitchFamily="34" charset="0"/>
              </a:rPr>
              <a:t> del Río Colorado de Texas!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 este video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para aprender acerca de las cuencas hidrográficas: qué son y por qué son importantes.</a:t>
            </a:r>
          </a:p>
          <a:p>
            <a:pPr marL="342900" lvl="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400" dirty="0">
                <a:latin typeface="Century Gothic" panose="020B0502020202020204" pitchFamily="34" charset="0"/>
              </a:rPr>
              <a:t>¡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 esta lista de vocabulario</a:t>
            </a:r>
            <a:r>
              <a:rPr lang="en-US" sz="2400" dirty="0">
                <a:latin typeface="Century Gothic" panose="020B0502020202020204" pitchFamily="34" charset="0"/>
              </a:rPr>
              <a:t> a </a:t>
            </a:r>
            <a:r>
              <a:rPr lang="en-US" sz="2400" dirty="0" err="1">
                <a:latin typeface="Century Gothic" panose="020B0502020202020204" pitchFamily="34" charset="0"/>
              </a:rPr>
              <a:t>medida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avanzas</a:t>
            </a:r>
            <a:r>
              <a:rPr lang="en-US" sz="2400" dirty="0">
                <a:latin typeface="Century Gothic" panose="020B0502020202020204" pitchFamily="34" charset="0"/>
              </a:rPr>
              <a:t>, y </a:t>
            </a:r>
            <a:r>
              <a:rPr lang="en-US" sz="2400" dirty="0" err="1">
                <a:latin typeface="Century Gothic" panose="020B0502020202020204" pitchFamily="34" charset="0"/>
              </a:rPr>
              <a:t>marca</a:t>
            </a:r>
            <a:r>
              <a:rPr lang="en-US" sz="2400" dirty="0">
                <a:latin typeface="Century Gothic" panose="020B0502020202020204" pitchFamily="34" charset="0"/>
              </a:rPr>
              <a:t> las </a:t>
            </a:r>
            <a:r>
              <a:rPr lang="en-US" sz="2400" dirty="0" err="1">
                <a:latin typeface="Century Gothic" panose="020B0502020202020204" pitchFamily="34" charset="0"/>
              </a:rPr>
              <a:t>nuevas</a:t>
            </a:r>
            <a:r>
              <a:rPr lang="en-US" sz="2400" dirty="0">
                <a:latin typeface="Century Gothic" panose="020B0502020202020204" pitchFamily="34" charset="0"/>
              </a:rPr>
              <a:t> palabras que </a:t>
            </a:r>
            <a:r>
              <a:rPr lang="en-US" sz="2400" dirty="0" err="1">
                <a:latin typeface="Century Gothic" panose="020B0502020202020204" pitchFamily="34" charset="0"/>
              </a:rPr>
              <a:t>aprendas</a:t>
            </a:r>
            <a:r>
              <a:rPr lang="en-US" sz="2400" dirty="0">
                <a:latin typeface="Century Gothic" panose="020B0502020202020204" pitchFamily="34" charset="0"/>
              </a:rPr>
              <a:t>! </a:t>
            </a:r>
          </a:p>
        </p:txBody>
      </p:sp>
      <p:pic>
        <p:nvPicPr>
          <p:cNvPr id="9" name="Graphic 8" descr="Water">
            <a:extLst>
              <a:ext uri="{FF2B5EF4-FFF2-40B4-BE49-F238E27FC236}">
                <a16:creationId xmlns:a16="http://schemas.microsoft.com/office/drawing/2014/main" id="{D73B3F2B-22CA-9943-9DAA-A5BEC89AE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157" y="2372687"/>
            <a:ext cx="379842" cy="379842"/>
          </a:xfrm>
          <a:prstGeom prst="rect">
            <a:avLst/>
          </a:prstGeom>
        </p:spPr>
      </p:pic>
      <p:pic>
        <p:nvPicPr>
          <p:cNvPr id="10" name="Graphic 9" descr="Water">
            <a:extLst>
              <a:ext uri="{FF2B5EF4-FFF2-40B4-BE49-F238E27FC236}">
                <a16:creationId xmlns:a16="http://schemas.microsoft.com/office/drawing/2014/main" id="{0A7017FE-45BB-E04F-BC2F-52A00BBA21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157" y="4339201"/>
            <a:ext cx="379842" cy="379842"/>
          </a:xfrm>
          <a:prstGeom prst="rect">
            <a:avLst/>
          </a:prstGeom>
        </p:spPr>
      </p:pic>
      <p:pic>
        <p:nvPicPr>
          <p:cNvPr id="11" name="Graphic 10" descr="Water">
            <a:extLst>
              <a:ext uri="{FF2B5EF4-FFF2-40B4-BE49-F238E27FC236}">
                <a16:creationId xmlns:a16="http://schemas.microsoft.com/office/drawing/2014/main" id="{08249582-4F55-1A46-83A2-8ABDCDD12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157" y="5010016"/>
            <a:ext cx="379842" cy="37984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CDF9DB-396D-AD4A-9326-5D1CAB8F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8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59;p3">
            <a:extLst>
              <a:ext uri="{FF2B5EF4-FFF2-40B4-BE49-F238E27FC236}">
                <a16:creationId xmlns:a16="http://schemas.microsoft.com/office/drawing/2014/main" id="{3E22EC0A-CDC2-48BC-BA69-4DE28360F9B1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5154381" y="2073534"/>
            <a:ext cx="6944380" cy="462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97480-7BE1-468C-988A-3CD19B1F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701" y="1576079"/>
            <a:ext cx="5627295" cy="73799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¡</a:t>
            </a:r>
            <a:r>
              <a:rPr lang="en-US" sz="2400" dirty="0" err="1">
                <a:latin typeface="Century Gothic" panose="020B0502020202020204" pitchFamily="34" charset="0"/>
              </a:rPr>
              <a:t>Todos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viven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una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cuenca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5313D-7C22-4EEF-AC61-B86F6ABE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73" y="2314459"/>
            <a:ext cx="4558748" cy="4564053"/>
          </a:xfrm>
        </p:spPr>
        <p:txBody>
          <a:bodyPr>
            <a:normAutofit lnSpcReduction="10000"/>
          </a:bodyPr>
          <a:lstStyle/>
          <a:p>
            <a:pPr marL="342900" lvl="0">
              <a:lnSpc>
                <a:spcPct val="90000"/>
              </a:lnSpc>
              <a:spcBef>
                <a:spcPts val="0"/>
              </a:spcBef>
              <a:buSzPts val="2000"/>
            </a:pPr>
            <a:r>
              <a:rPr lang="en-US" sz="1800" dirty="0" err="1">
                <a:latin typeface="Century Gothic" panose="020B0502020202020204" pitchFamily="34" charset="0"/>
              </a:rPr>
              <a:t>En</a:t>
            </a:r>
            <a:r>
              <a:rPr lang="en-US" sz="1800" dirty="0">
                <a:latin typeface="Century Gothic" panose="020B0502020202020204" pitchFamily="34" charset="0"/>
              </a:rPr>
              <a:t> el video, </a:t>
            </a:r>
            <a:r>
              <a:rPr lang="en-US" sz="1800" dirty="0" err="1">
                <a:latin typeface="Century Gothic" panose="020B0502020202020204" pitchFamily="34" charset="0"/>
              </a:rPr>
              <a:t>aprendimos</a:t>
            </a:r>
            <a:r>
              <a:rPr lang="en-US" sz="1800" dirty="0">
                <a:latin typeface="Century Gothic" panose="020B0502020202020204" pitchFamily="34" charset="0"/>
              </a:rPr>
              <a:t> que una </a:t>
            </a:r>
            <a:r>
              <a:rPr lang="en-US" sz="1800" dirty="0" err="1">
                <a:latin typeface="Century Gothic" panose="020B0502020202020204" pitchFamily="34" charset="0"/>
              </a:rPr>
              <a:t>cuenca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hidrográfica</a:t>
            </a:r>
            <a:r>
              <a:rPr lang="en-US" sz="1800" dirty="0">
                <a:latin typeface="Century Gothic" panose="020B0502020202020204" pitchFamily="34" charset="0"/>
              </a:rPr>
              <a:t>  es </a:t>
            </a:r>
            <a:r>
              <a:rPr lang="en-US" sz="1800" u="sng" dirty="0">
                <a:latin typeface="Century Gothic" panose="020B0502020202020204" pitchFamily="34" charset="0"/>
              </a:rPr>
              <a:t>un </a:t>
            </a:r>
            <a:r>
              <a:rPr lang="en-US" sz="1800" u="sng" dirty="0" err="1">
                <a:latin typeface="Century Gothic" panose="020B0502020202020204" pitchFamily="34" charset="0"/>
              </a:rPr>
              <a:t>área</a:t>
            </a:r>
            <a:r>
              <a:rPr lang="en-US" sz="1800" u="sng" dirty="0">
                <a:latin typeface="Century Gothic" panose="020B0502020202020204" pitchFamily="34" charset="0"/>
              </a:rPr>
              <a:t> de tierra que </a:t>
            </a:r>
            <a:r>
              <a:rPr lang="en-US" sz="1800" u="sng" dirty="0" err="1">
                <a:latin typeface="Century Gothic" panose="020B0502020202020204" pitchFamily="34" charset="0"/>
              </a:rPr>
              <a:t>drena</a:t>
            </a:r>
            <a:r>
              <a:rPr lang="en-US" sz="1800" u="sng" dirty="0">
                <a:latin typeface="Century Gothic" panose="020B0502020202020204" pitchFamily="34" charset="0"/>
              </a:rPr>
              <a:t> el </a:t>
            </a:r>
            <a:r>
              <a:rPr lang="en-US" sz="1800" u="sng" dirty="0" err="1">
                <a:latin typeface="Century Gothic" panose="020B0502020202020204" pitchFamily="34" charset="0"/>
              </a:rPr>
              <a:t>agua</a:t>
            </a:r>
            <a:r>
              <a:rPr lang="en-US" sz="1800" u="sng" dirty="0">
                <a:latin typeface="Century Gothic" panose="020B0502020202020204" pitchFamily="34" charset="0"/>
              </a:rPr>
              <a:t> </a:t>
            </a:r>
            <a:r>
              <a:rPr lang="en-US" sz="1800" u="sng" dirty="0" err="1">
                <a:latin typeface="Century Gothic" panose="020B0502020202020204" pitchFamily="34" charset="0"/>
              </a:rPr>
              <a:t>en</a:t>
            </a:r>
            <a:r>
              <a:rPr lang="en-US" sz="1800" u="sng" dirty="0">
                <a:latin typeface="Century Gothic" panose="020B0502020202020204" pitchFamily="34" charset="0"/>
              </a:rPr>
              <a:t> un solo </a:t>
            </a:r>
            <a:r>
              <a:rPr lang="en-US" sz="1800" u="sng" dirty="0" err="1">
                <a:latin typeface="Century Gothic" panose="020B0502020202020204" pitchFamily="34" charset="0"/>
              </a:rPr>
              <a:t>lugar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como</a:t>
            </a:r>
            <a:r>
              <a:rPr lang="en-US" sz="1800" dirty="0">
                <a:latin typeface="Century Gothic" panose="020B0502020202020204" pitchFamily="34" charset="0"/>
              </a:rPr>
              <a:t> un </a:t>
            </a:r>
            <a:r>
              <a:rPr lang="en-US" sz="1800" dirty="0" err="1">
                <a:latin typeface="Century Gothic" panose="020B0502020202020204" pitchFamily="34" charset="0"/>
              </a:rPr>
              <a:t>lago</a:t>
            </a:r>
            <a:r>
              <a:rPr lang="en-US" sz="1800" dirty="0">
                <a:latin typeface="Century Gothic" panose="020B0502020202020204" pitchFamily="34" charset="0"/>
              </a:rPr>
              <a:t> o un </a:t>
            </a:r>
            <a:r>
              <a:rPr lang="en-US" sz="1800" dirty="0" err="1">
                <a:latin typeface="Century Gothic" panose="020B0502020202020204" pitchFamily="34" charset="0"/>
              </a:rPr>
              <a:t>río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</a:p>
          <a:p>
            <a:pPr marL="342900" lvl="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1800" dirty="0">
                <a:latin typeface="Century Gothic" panose="020B0502020202020204" pitchFamily="34" charset="0"/>
              </a:rPr>
              <a:t>El video </a:t>
            </a:r>
            <a:r>
              <a:rPr lang="en-US" sz="1800" dirty="0" err="1">
                <a:latin typeface="Century Gothic" panose="020B0502020202020204" pitchFamily="34" charset="0"/>
              </a:rPr>
              <a:t>tambíen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menciona</a:t>
            </a:r>
            <a:r>
              <a:rPr lang="en-US" sz="1800" dirty="0">
                <a:latin typeface="Century Gothic" panose="020B0502020202020204" pitchFamily="34" charset="0"/>
              </a:rPr>
              <a:t> que es </a:t>
            </a:r>
            <a:r>
              <a:rPr lang="en-US" sz="1800" dirty="0" err="1">
                <a:latin typeface="Century Gothic" panose="020B0502020202020204" pitchFamily="34" charset="0"/>
              </a:rPr>
              <a:t>importante</a:t>
            </a:r>
            <a:r>
              <a:rPr lang="en-US" sz="1800" dirty="0">
                <a:latin typeface="Century Gothic" panose="020B0502020202020204" pitchFamily="34" charset="0"/>
              </a:rPr>
              <a:t> para </a:t>
            </a:r>
            <a:r>
              <a:rPr lang="en-US" sz="1800" dirty="0" err="1">
                <a:latin typeface="Century Gothic" panose="020B0502020202020204" pitchFamily="34" charset="0"/>
              </a:rPr>
              <a:t>tener</a:t>
            </a:r>
            <a:r>
              <a:rPr lang="en-US" sz="1800" dirty="0">
                <a:latin typeface="Century Gothic" panose="020B0502020202020204" pitchFamily="34" charset="0"/>
              </a:rPr>
              <a:t> una </a:t>
            </a:r>
            <a:r>
              <a:rPr lang="en-US" sz="1800" dirty="0" err="1">
                <a:latin typeface="Century Gothic" panose="020B0502020202020204" pitchFamily="34" charset="0"/>
              </a:rPr>
              <a:t>cuenca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i="1" dirty="0" err="1">
                <a:latin typeface="Century Gothic" panose="020B0502020202020204" pitchFamily="34" charset="0"/>
              </a:rPr>
              <a:t>saludable</a:t>
            </a:r>
            <a:r>
              <a:rPr lang="en-US" sz="1800" i="1" dirty="0">
                <a:latin typeface="Century Gothic" panose="020B0502020202020204" pitchFamily="34" charset="0"/>
              </a:rPr>
              <a:t>. </a:t>
            </a:r>
            <a:r>
              <a:rPr lang="en-US" sz="1800" dirty="0">
                <a:latin typeface="Century Gothic" panose="020B0502020202020204" pitchFamily="34" charset="0"/>
              </a:rPr>
              <a:t>¿</a:t>
            </a:r>
            <a:r>
              <a:rPr lang="en-US" sz="1800" dirty="0" err="1">
                <a:latin typeface="Century Gothic" panose="020B0502020202020204" pitchFamily="34" charset="0"/>
              </a:rPr>
              <a:t>Cómo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crees</a:t>
            </a:r>
            <a:r>
              <a:rPr lang="en-US" sz="1800" dirty="0">
                <a:latin typeface="Century Gothic" panose="020B0502020202020204" pitchFamily="34" charset="0"/>
              </a:rPr>
              <a:t> que </a:t>
            </a:r>
            <a:r>
              <a:rPr lang="en-US" sz="1800" dirty="0" err="1">
                <a:latin typeface="Century Gothic" panose="020B0502020202020204" pitchFamily="34" charset="0"/>
              </a:rPr>
              <a:t>sería</a:t>
            </a:r>
            <a:r>
              <a:rPr lang="en-US" sz="1800" dirty="0">
                <a:latin typeface="Century Gothic" panose="020B0502020202020204" pitchFamily="34" charset="0"/>
              </a:rPr>
              <a:t> una </a:t>
            </a:r>
            <a:r>
              <a:rPr lang="en-US" sz="1800" dirty="0" err="1">
                <a:latin typeface="Century Gothic" panose="020B0502020202020204" pitchFamily="34" charset="0"/>
              </a:rPr>
              <a:t>cuenca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saludable</a:t>
            </a:r>
            <a:r>
              <a:rPr lang="en-US" sz="1800" dirty="0">
                <a:latin typeface="Century Gothic" panose="020B0502020202020204" pitchFamily="34" charset="0"/>
              </a:rPr>
              <a:t>?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i="1" dirty="0">
                <a:latin typeface="Century Gothic" panose="020B0502020202020204" pitchFamily="34" charset="0"/>
              </a:rPr>
              <a:t> 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sz="2000" dirty="0" err="1">
                <a:latin typeface="Century Gothic" panose="020B0502020202020204" pitchFamily="34" charset="0"/>
              </a:rPr>
              <a:t>Piensa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i="1" dirty="0">
                <a:latin typeface="Century Gothic" panose="020B0502020202020204" pitchFamily="34" charset="0"/>
              </a:rPr>
              <a:t>3 </a:t>
            </a:r>
            <a:r>
              <a:rPr lang="en-US" sz="2000" i="1" dirty="0" err="1">
                <a:latin typeface="Century Gothic" panose="020B0502020202020204" pitchFamily="34" charset="0"/>
              </a:rPr>
              <a:t>tipos</a:t>
            </a:r>
            <a:r>
              <a:rPr lang="en-US" sz="2000" i="1" dirty="0">
                <a:latin typeface="Century Gothic" panose="020B0502020202020204" pitchFamily="34" charset="0"/>
              </a:rPr>
              <a:t> de</a:t>
            </a:r>
            <a:r>
              <a:rPr lang="en-US" sz="2000" b="1" i="1" dirty="0">
                <a:latin typeface="Century Gothic" panose="020B0502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contaminación</a:t>
            </a:r>
            <a:r>
              <a:rPr lang="en-US" sz="2000" b="1" i="1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que </a:t>
            </a:r>
            <a:r>
              <a:rPr lang="en-US" sz="2000" dirty="0" err="1">
                <a:latin typeface="Century Gothic" panose="020B0502020202020204" pitchFamily="34" charset="0"/>
              </a:rPr>
              <a:t>podrían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afectar</a:t>
            </a:r>
            <a:r>
              <a:rPr lang="en-US" sz="2000" dirty="0">
                <a:latin typeface="Century Gothic" panose="020B0502020202020204" pitchFamily="34" charset="0"/>
              </a:rPr>
              <a:t> una </a:t>
            </a:r>
            <a:r>
              <a:rPr lang="en-US" sz="2000" dirty="0" err="1">
                <a:latin typeface="Century Gothic" panose="020B0502020202020204" pitchFamily="34" charset="0"/>
              </a:rPr>
              <a:t>cuenca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hidrográfica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i="1" dirty="0">
                <a:latin typeface="Century Gothic" panose="020B0502020202020204" pitchFamily="34" charset="0"/>
              </a:rPr>
              <a:t>___________________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i="1" dirty="0">
                <a:latin typeface="Century Gothic" panose="020B0502020202020204" pitchFamily="34" charset="0"/>
              </a:rPr>
              <a:t>___________________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i="1" dirty="0">
                <a:latin typeface="Century Gothic" panose="020B0502020202020204" pitchFamily="34" charset="0"/>
              </a:rPr>
              <a:t>___________________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700" b="1" i="1" dirty="0"/>
          </a:p>
        </p:txBody>
      </p:sp>
      <p:pic>
        <p:nvPicPr>
          <p:cNvPr id="8" name="Graphic 7" descr="Water">
            <a:extLst>
              <a:ext uri="{FF2B5EF4-FFF2-40B4-BE49-F238E27FC236}">
                <a16:creationId xmlns:a16="http://schemas.microsoft.com/office/drawing/2014/main" id="{CF4B7C5A-A605-49BA-A04B-357A55661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71" y="2331376"/>
            <a:ext cx="287077" cy="287077"/>
          </a:xfrm>
          <a:prstGeom prst="rect">
            <a:avLst/>
          </a:prstGeom>
        </p:spPr>
      </p:pic>
      <p:pic>
        <p:nvPicPr>
          <p:cNvPr id="9" name="Graphic 8" descr="Water">
            <a:extLst>
              <a:ext uri="{FF2B5EF4-FFF2-40B4-BE49-F238E27FC236}">
                <a16:creationId xmlns:a16="http://schemas.microsoft.com/office/drawing/2014/main" id="{E9EFFD55-353F-414F-BB8D-2A650DF77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590" y="3210840"/>
            <a:ext cx="287077" cy="287077"/>
          </a:xfrm>
          <a:prstGeom prst="rect">
            <a:avLst/>
          </a:prstGeom>
        </p:spPr>
      </p:pic>
      <p:pic>
        <p:nvPicPr>
          <p:cNvPr id="10" name="Graphic 9" descr="Star">
            <a:extLst>
              <a:ext uri="{FF2B5EF4-FFF2-40B4-BE49-F238E27FC236}">
                <a16:creationId xmlns:a16="http://schemas.microsoft.com/office/drawing/2014/main" id="{28097B7C-F4A6-49A2-8037-0F6671FE5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595" y="4821142"/>
            <a:ext cx="367072" cy="36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E7E42-07E6-024C-B2E9-8957E4D1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4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C49F7D-FF4F-5E4D-8A51-BB6F59B695CB}"/>
              </a:ext>
            </a:extLst>
          </p:cNvPr>
          <p:cNvGrpSpPr/>
          <p:nvPr/>
        </p:nvGrpSpPr>
        <p:grpSpPr>
          <a:xfrm>
            <a:off x="0" y="20112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11B2D1-6623-184B-B568-B53F910C3E6E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41AFC2-05E3-3249-A87E-67E22E87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536CA6-74BA-C24C-A9AC-0EE2C7730FBF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93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EDFC-ABA3-4138-BE15-48BE7458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15" y="1628303"/>
            <a:ext cx="10972800" cy="63793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Contaminación</a:t>
            </a:r>
            <a:r>
              <a:rPr lang="en-US" sz="3200" b="1" dirty="0">
                <a:latin typeface="Century Gothic" panose="020B0502020202020204" pitchFamily="34" charset="0"/>
              </a:rPr>
              <a:t> y </a:t>
            </a:r>
            <a:r>
              <a:rPr lang="en-US" sz="3200" b="1" dirty="0" err="1">
                <a:latin typeface="Century Gothic" panose="020B0502020202020204" pitchFamily="34" charset="0"/>
              </a:rPr>
              <a:t>Cuencas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Hidrográficas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C9DC-5931-48AF-ACE9-CDE14CD9E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68995"/>
            <a:ext cx="10972800" cy="37696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>
              <a:spcBef>
                <a:spcPts val="0"/>
              </a:spcBef>
              <a:buSzPts val="2800"/>
            </a:pPr>
            <a:r>
              <a:rPr lang="en-US" sz="2400" dirty="0">
                <a:latin typeface="Century Gothic" panose="020B0502020202020204" pitchFamily="34" charset="0"/>
              </a:rPr>
              <a:t>La </a:t>
            </a:r>
            <a:r>
              <a:rPr lang="en-US" sz="2400" dirty="0" err="1">
                <a:latin typeface="Century Gothic" panose="020B0502020202020204" pitchFamily="34" charset="0"/>
              </a:rPr>
              <a:t>actividad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humana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afecta</a:t>
            </a:r>
            <a:r>
              <a:rPr lang="en-US" sz="2400" dirty="0">
                <a:latin typeface="Century Gothic" panose="020B0502020202020204" pitchFamily="34" charset="0"/>
              </a:rPr>
              <a:t> la </a:t>
            </a:r>
            <a:r>
              <a:rPr lang="en-US" sz="2400" dirty="0" err="1">
                <a:latin typeface="Century Gothic" panose="020B0502020202020204" pitchFamily="34" charset="0"/>
              </a:rPr>
              <a:t>salud</a:t>
            </a:r>
            <a:r>
              <a:rPr lang="en-US" sz="2400" dirty="0">
                <a:latin typeface="Century Gothic" panose="020B0502020202020204" pitchFamily="34" charset="0"/>
              </a:rPr>
              <a:t> de </a:t>
            </a:r>
            <a:r>
              <a:rPr lang="en-US" sz="2400" dirty="0" err="1">
                <a:latin typeface="Century Gothic" panose="020B0502020202020204" pitchFamily="34" charset="0"/>
              </a:rPr>
              <a:t>nuestras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cuencas</a:t>
            </a:r>
            <a:r>
              <a:rPr lang="en-US" sz="2400" dirty="0">
                <a:latin typeface="Century Gothic" panose="020B0502020202020204" pitchFamily="34" charset="0"/>
              </a:rPr>
              <a:t>. 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2400" dirty="0">
                <a:latin typeface="Century Gothic" panose="020B0502020202020204" pitchFamily="34" charset="0"/>
              </a:rPr>
              <a:t>Lee las 6 </a:t>
            </a:r>
            <a:r>
              <a:rPr lang="en-US" sz="2400" dirty="0" err="1">
                <a:latin typeface="Century Gothic" panose="020B0502020202020204" pitchFamily="34" charset="0"/>
              </a:rPr>
              <a:t>situaciones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las </a:t>
            </a:r>
            <a:r>
              <a:rPr lang="en-US" sz="2400" dirty="0" err="1">
                <a:latin typeface="Century Gothic" panose="020B0502020202020204" pitchFamily="34" charset="0"/>
              </a:rPr>
              <a:t>próximas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páginas</a:t>
            </a:r>
            <a:r>
              <a:rPr lang="en-US" sz="2400" dirty="0">
                <a:latin typeface="Century Gothic" panose="020B0502020202020204" pitchFamily="34" charset="0"/>
              </a:rPr>
              <a:t>, y </a:t>
            </a:r>
            <a:r>
              <a:rPr lang="en-US" sz="2400" dirty="0" err="1">
                <a:latin typeface="Century Gothic" panose="020B0502020202020204" pitchFamily="34" charset="0"/>
              </a:rPr>
              <a:t>contesta</a:t>
            </a:r>
            <a:r>
              <a:rPr lang="en-US" sz="2400" dirty="0">
                <a:latin typeface="Century Gothic" panose="020B0502020202020204" pitchFamily="34" charset="0"/>
              </a:rPr>
              <a:t> las </a:t>
            </a:r>
            <a:r>
              <a:rPr lang="en-US" sz="2400" dirty="0" err="1">
                <a:latin typeface="Century Gothic" panose="020B0502020202020204" pitchFamily="34" charset="0"/>
              </a:rPr>
              <a:t>siguientes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preguntas</a:t>
            </a:r>
            <a:r>
              <a:rPr lang="en-US" sz="2400" dirty="0">
                <a:latin typeface="Century Gothic" panose="020B0502020202020204" pitchFamily="34" charset="0"/>
              </a:rPr>
              <a:t> para </a:t>
            </a:r>
            <a:r>
              <a:rPr lang="en-US" sz="2400" dirty="0" err="1">
                <a:latin typeface="Century Gothic" panose="020B0502020202020204" pitchFamily="34" charset="0"/>
              </a:rPr>
              <a:t>cada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situación</a:t>
            </a:r>
            <a:r>
              <a:rPr lang="en-US" sz="2400" dirty="0">
                <a:latin typeface="Century Gothic" panose="020B0502020202020204" pitchFamily="34" charset="0"/>
              </a:rPr>
              <a:t>: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1771650" lvl="3" indent="-514350">
              <a:spcBef>
                <a:spcPts val="560"/>
              </a:spcBef>
              <a:buSzPts val="2800"/>
              <a:buFont typeface="Calibri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¿</a:t>
            </a:r>
            <a:r>
              <a:rPr lang="en-US" sz="2400" dirty="0" err="1">
                <a:latin typeface="Century Gothic" panose="020B0502020202020204" pitchFamily="34" charset="0"/>
              </a:rPr>
              <a:t>Cuál</a:t>
            </a:r>
            <a:r>
              <a:rPr lang="en-US" sz="2400" dirty="0">
                <a:latin typeface="Century Gothic" panose="020B0502020202020204" pitchFamily="34" charset="0"/>
              </a:rPr>
              <a:t> es 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contaminante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(</a:t>
            </a:r>
            <a:r>
              <a:rPr lang="en-US" sz="2400" dirty="0" err="1">
                <a:latin typeface="Century Gothic" panose="020B0502020202020204" pitchFamily="34" charset="0"/>
              </a:rPr>
              <a:t>substancia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hace</a:t>
            </a:r>
            <a:r>
              <a:rPr lang="en-US" sz="2400" dirty="0">
                <a:latin typeface="Century Gothic" panose="020B0502020202020204" pitchFamily="34" charset="0"/>
              </a:rPr>
              <a:t> la tierra, el </a:t>
            </a:r>
            <a:r>
              <a:rPr lang="en-US" sz="2400" dirty="0" err="1">
                <a:latin typeface="Century Gothic" panose="020B0502020202020204" pitchFamily="34" charset="0"/>
              </a:rPr>
              <a:t>agua</a:t>
            </a:r>
            <a:r>
              <a:rPr lang="en-US" sz="2400" dirty="0">
                <a:latin typeface="Century Gothic" panose="020B0502020202020204" pitchFamily="34" charset="0"/>
              </a:rPr>
              <a:t>, el </a:t>
            </a:r>
            <a:r>
              <a:rPr lang="en-US" sz="2400" dirty="0" err="1">
                <a:latin typeface="Century Gothic" panose="020B0502020202020204" pitchFamily="34" charset="0"/>
              </a:rPr>
              <a:t>aire</a:t>
            </a:r>
            <a:r>
              <a:rPr lang="en-US" sz="2400" dirty="0">
                <a:latin typeface="Century Gothic" panose="020B0502020202020204" pitchFamily="34" charset="0"/>
              </a:rPr>
              <a:t>, etc., </a:t>
            </a:r>
            <a:r>
              <a:rPr lang="en-US" sz="2400" dirty="0" err="1">
                <a:latin typeface="Century Gothic" panose="020B0502020202020204" pitchFamily="34" charset="0"/>
              </a:rPr>
              <a:t>sucio</a:t>
            </a:r>
            <a:r>
              <a:rPr lang="en-US" sz="2400" dirty="0">
                <a:latin typeface="Century Gothic" panose="020B0502020202020204" pitchFamily="34" charset="0"/>
              </a:rPr>
              <a:t> y no </a:t>
            </a:r>
            <a:r>
              <a:rPr lang="en-US" sz="2400" dirty="0" err="1">
                <a:latin typeface="Century Gothic" panose="020B0502020202020204" pitchFamily="34" charset="0"/>
              </a:rPr>
              <a:t>seguro</a:t>
            </a:r>
            <a:r>
              <a:rPr lang="en-US" sz="2400" dirty="0">
                <a:latin typeface="Century Gothic" panose="020B0502020202020204" pitchFamily="34" charset="0"/>
              </a:rPr>
              <a:t> o </a:t>
            </a:r>
            <a:r>
              <a:rPr lang="en-US" sz="2400" dirty="0" err="1">
                <a:latin typeface="Century Gothic" panose="020B0502020202020204" pitchFamily="34" charset="0"/>
              </a:rPr>
              <a:t>adecuado</a:t>
            </a:r>
            <a:r>
              <a:rPr lang="en-US" sz="2400" dirty="0">
                <a:latin typeface="Century Gothic" panose="020B0502020202020204" pitchFamily="34" charset="0"/>
              </a:rPr>
              <a:t> para </a:t>
            </a:r>
            <a:r>
              <a:rPr lang="en-US" sz="2400" dirty="0" err="1">
                <a:latin typeface="Century Gothic" panose="020B0502020202020204" pitchFamily="34" charset="0"/>
              </a:rPr>
              <a:t>usar</a:t>
            </a:r>
            <a:r>
              <a:rPr lang="en-US" sz="2400" dirty="0">
                <a:latin typeface="Century Gothic" panose="020B0502020202020204" pitchFamily="34" charset="0"/>
              </a:rPr>
              <a:t>.) y por </a:t>
            </a:r>
            <a:r>
              <a:rPr lang="en-US" sz="2400" dirty="0" err="1">
                <a:latin typeface="Century Gothic" panose="020B0502020202020204" pitchFamily="34" charset="0"/>
              </a:rPr>
              <a:t>qué</a:t>
            </a:r>
            <a:r>
              <a:rPr lang="en-US" sz="2400" dirty="0">
                <a:latin typeface="Century Gothic" panose="020B0502020202020204" pitchFamily="34" charset="0"/>
              </a:rPr>
              <a:t> es un </a:t>
            </a:r>
            <a:r>
              <a:rPr lang="en-US" sz="2400" dirty="0" err="1">
                <a:latin typeface="Century Gothic" panose="020B0502020202020204" pitchFamily="34" charset="0"/>
              </a:rPr>
              <a:t>problema</a:t>
            </a:r>
            <a:r>
              <a:rPr lang="en-US" sz="2400" dirty="0">
                <a:latin typeface="Century Gothic" panose="020B0502020202020204" pitchFamily="34" charset="0"/>
              </a:rPr>
              <a:t>? 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1771650" lvl="3" indent="-514350">
              <a:spcBef>
                <a:spcPts val="560"/>
              </a:spcBef>
              <a:buSzPts val="2800"/>
              <a:buFont typeface="Calibri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¿</a:t>
            </a:r>
            <a:r>
              <a:rPr lang="en-US" sz="2400" dirty="0" err="1">
                <a:latin typeface="Century Gothic" panose="020B0502020202020204" pitchFamily="34" charset="0"/>
              </a:rPr>
              <a:t>Qué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podría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hacer</a:t>
            </a:r>
            <a:r>
              <a:rPr lang="en-US" sz="2400" dirty="0">
                <a:latin typeface="Century Gothic" panose="020B0502020202020204" pitchFamily="34" charset="0"/>
              </a:rPr>
              <a:t> la(s) persona(s) de </a:t>
            </a:r>
            <a:r>
              <a:rPr lang="en-US" sz="2400" dirty="0" err="1">
                <a:latin typeface="Century Gothic" panose="020B0502020202020204" pitchFamily="34" charset="0"/>
              </a:rPr>
              <a:t>manera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diferente</a:t>
            </a:r>
            <a:r>
              <a:rPr lang="en-US" sz="2400" dirty="0">
                <a:latin typeface="Century Gothic" panose="020B0502020202020204" pitchFamily="34" charset="0"/>
              </a:rPr>
              <a:t> para </a:t>
            </a:r>
            <a:r>
              <a:rPr lang="en-US" sz="2400" dirty="0" err="1">
                <a:latin typeface="Century Gothic" panose="020B0502020202020204" pitchFamily="34" charset="0"/>
              </a:rPr>
              <a:t>proteger</a:t>
            </a:r>
            <a:r>
              <a:rPr lang="en-US" sz="2400" dirty="0">
                <a:latin typeface="Century Gothic" panose="020B0502020202020204" pitchFamily="34" charset="0"/>
              </a:rPr>
              <a:t> la </a:t>
            </a:r>
            <a:r>
              <a:rPr lang="en-US" sz="2400" dirty="0" err="1">
                <a:latin typeface="Century Gothic" panose="020B0502020202020204" pitchFamily="34" charset="0"/>
              </a:rPr>
              <a:t>cuenca</a:t>
            </a:r>
            <a:r>
              <a:rPr lang="en-US" sz="2400" dirty="0">
                <a:latin typeface="Century Gothic" panose="020B0502020202020204" pitchFamily="34" charset="0"/>
              </a:rPr>
              <a:t>? 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object 961">
            <a:extLst>
              <a:ext uri="{FF2B5EF4-FFF2-40B4-BE49-F238E27FC236}">
                <a16:creationId xmlns:a16="http://schemas.microsoft.com/office/drawing/2014/main" id="{28A12F2F-8703-469A-896B-300AC51BD03C}"/>
              </a:ext>
            </a:extLst>
          </p:cNvPr>
          <p:cNvSpPr/>
          <p:nvPr/>
        </p:nvSpPr>
        <p:spPr>
          <a:xfrm>
            <a:off x="3726454" y="5507094"/>
            <a:ext cx="2451085" cy="107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2EE641-18C7-4196-8BCB-4473D1372895}"/>
              </a:ext>
            </a:extLst>
          </p:cNvPr>
          <p:cNvGrpSpPr/>
          <p:nvPr/>
        </p:nvGrpSpPr>
        <p:grpSpPr>
          <a:xfrm>
            <a:off x="6953028" y="5289144"/>
            <a:ext cx="1702565" cy="1293708"/>
            <a:chOff x="5035457" y="5015019"/>
            <a:chExt cx="1702565" cy="1293708"/>
          </a:xfrm>
        </p:grpSpPr>
        <p:sp>
          <p:nvSpPr>
            <p:cNvPr id="6" name="object 962">
              <a:extLst>
                <a:ext uri="{FF2B5EF4-FFF2-40B4-BE49-F238E27FC236}">
                  <a16:creationId xmlns:a16="http://schemas.microsoft.com/office/drawing/2014/main" id="{B4DC2F2E-1B70-4E90-988B-8AEC786518EB}"/>
                </a:ext>
              </a:extLst>
            </p:cNvPr>
            <p:cNvSpPr/>
            <p:nvPr/>
          </p:nvSpPr>
          <p:spPr>
            <a:xfrm>
              <a:off x="5219119" y="5124470"/>
              <a:ext cx="1230630" cy="763270"/>
            </a:xfrm>
            <a:custGeom>
              <a:avLst/>
              <a:gdLst/>
              <a:ahLst/>
              <a:cxnLst/>
              <a:rect l="l" t="t" r="r" b="b"/>
              <a:pathLst>
                <a:path w="1230629" h="763270">
                  <a:moveTo>
                    <a:pt x="759510" y="274383"/>
                  </a:moveTo>
                  <a:lnTo>
                    <a:pt x="753287" y="307594"/>
                  </a:lnTo>
                  <a:lnTo>
                    <a:pt x="0" y="407200"/>
                  </a:lnTo>
                  <a:lnTo>
                    <a:pt x="6235" y="757897"/>
                  </a:lnTo>
                  <a:lnTo>
                    <a:pt x="1227429" y="762698"/>
                  </a:lnTo>
                  <a:lnTo>
                    <a:pt x="1230579" y="751674"/>
                  </a:lnTo>
                  <a:lnTo>
                    <a:pt x="1228587" y="276415"/>
                  </a:lnTo>
                  <a:lnTo>
                    <a:pt x="843267" y="276415"/>
                  </a:lnTo>
                  <a:lnTo>
                    <a:pt x="759510" y="274383"/>
                  </a:lnTo>
                  <a:close/>
                </a:path>
                <a:path w="1230629" h="763270">
                  <a:moveTo>
                    <a:pt x="1227429" y="0"/>
                  </a:moveTo>
                  <a:lnTo>
                    <a:pt x="913079" y="93853"/>
                  </a:lnTo>
                  <a:lnTo>
                    <a:pt x="843267" y="276415"/>
                  </a:lnTo>
                  <a:lnTo>
                    <a:pt x="1228587" y="276415"/>
                  </a:lnTo>
                  <a:lnTo>
                    <a:pt x="122742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963">
              <a:extLst>
                <a:ext uri="{FF2B5EF4-FFF2-40B4-BE49-F238E27FC236}">
                  <a16:creationId xmlns:a16="http://schemas.microsoft.com/office/drawing/2014/main" id="{E35797BD-1C45-41C1-9E6E-D381304395D0}"/>
                </a:ext>
              </a:extLst>
            </p:cNvPr>
            <p:cNvSpPr/>
            <p:nvPr/>
          </p:nvSpPr>
          <p:spPr>
            <a:xfrm>
              <a:off x="5219119" y="5124470"/>
              <a:ext cx="1230630" cy="763270"/>
            </a:xfrm>
            <a:custGeom>
              <a:avLst/>
              <a:gdLst/>
              <a:ahLst/>
              <a:cxnLst/>
              <a:rect l="l" t="t" r="r" b="b"/>
              <a:pathLst>
                <a:path w="1230629" h="763270">
                  <a:moveTo>
                    <a:pt x="1230579" y="751674"/>
                  </a:moveTo>
                  <a:lnTo>
                    <a:pt x="1227429" y="0"/>
                  </a:lnTo>
                  <a:lnTo>
                    <a:pt x="913079" y="93853"/>
                  </a:lnTo>
                  <a:lnTo>
                    <a:pt x="843267" y="276415"/>
                  </a:lnTo>
                  <a:lnTo>
                    <a:pt x="759510" y="274383"/>
                  </a:lnTo>
                  <a:lnTo>
                    <a:pt x="753287" y="307594"/>
                  </a:lnTo>
                  <a:lnTo>
                    <a:pt x="0" y="407200"/>
                  </a:lnTo>
                  <a:lnTo>
                    <a:pt x="6235" y="757897"/>
                  </a:lnTo>
                  <a:lnTo>
                    <a:pt x="1227429" y="762698"/>
                  </a:lnTo>
                  <a:lnTo>
                    <a:pt x="1230579" y="751674"/>
                  </a:lnTo>
                  <a:close/>
                </a:path>
              </a:pathLst>
            </a:custGeom>
            <a:ln w="2103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964">
              <a:extLst>
                <a:ext uri="{FF2B5EF4-FFF2-40B4-BE49-F238E27FC236}">
                  <a16:creationId xmlns:a16="http://schemas.microsoft.com/office/drawing/2014/main" id="{5DFBF3EE-3F89-4117-9CD9-F23F390AD562}"/>
                </a:ext>
              </a:extLst>
            </p:cNvPr>
            <p:cNvSpPr/>
            <p:nvPr/>
          </p:nvSpPr>
          <p:spPr>
            <a:xfrm>
              <a:off x="5051990" y="5855972"/>
              <a:ext cx="1097915" cy="452755"/>
            </a:xfrm>
            <a:custGeom>
              <a:avLst/>
              <a:gdLst/>
              <a:ahLst/>
              <a:cxnLst/>
              <a:rect l="l" t="t" r="r" b="b"/>
              <a:pathLst>
                <a:path w="1097915" h="452754">
                  <a:moveTo>
                    <a:pt x="1071009" y="382562"/>
                  </a:moveTo>
                  <a:lnTo>
                    <a:pt x="334198" y="382562"/>
                  </a:lnTo>
                  <a:lnTo>
                    <a:pt x="343388" y="388604"/>
                  </a:lnTo>
                  <a:lnTo>
                    <a:pt x="378274" y="405535"/>
                  </a:lnTo>
                  <a:lnTo>
                    <a:pt x="423161" y="420398"/>
                  </a:lnTo>
                  <a:lnTo>
                    <a:pt x="476795" y="432847"/>
                  </a:lnTo>
                  <a:lnTo>
                    <a:pt x="516794" y="439635"/>
                  </a:lnTo>
                  <a:lnTo>
                    <a:pt x="559753" y="445093"/>
                  </a:lnTo>
                  <a:lnTo>
                    <a:pt x="605303" y="449119"/>
                  </a:lnTo>
                  <a:lnTo>
                    <a:pt x="653071" y="451609"/>
                  </a:lnTo>
                  <a:lnTo>
                    <a:pt x="702688" y="452462"/>
                  </a:lnTo>
                  <a:lnTo>
                    <a:pt x="735074" y="452101"/>
                  </a:lnTo>
                  <a:lnTo>
                    <a:pt x="797581" y="449293"/>
                  </a:lnTo>
                  <a:lnTo>
                    <a:pt x="856391" y="443891"/>
                  </a:lnTo>
                  <a:lnTo>
                    <a:pt x="910690" y="436121"/>
                  </a:lnTo>
                  <a:lnTo>
                    <a:pt x="959666" y="426207"/>
                  </a:lnTo>
                  <a:lnTo>
                    <a:pt x="1002507" y="414373"/>
                  </a:lnTo>
                  <a:lnTo>
                    <a:pt x="1038398" y="400843"/>
                  </a:lnTo>
                  <a:lnTo>
                    <a:pt x="1071009" y="382562"/>
                  </a:lnTo>
                  <a:close/>
                </a:path>
                <a:path w="1097915" h="452754">
                  <a:moveTo>
                    <a:pt x="1006453" y="142620"/>
                  </a:moveTo>
                  <a:lnTo>
                    <a:pt x="500670" y="142620"/>
                  </a:lnTo>
                  <a:lnTo>
                    <a:pt x="500238" y="143306"/>
                  </a:lnTo>
                  <a:lnTo>
                    <a:pt x="499514" y="144678"/>
                  </a:lnTo>
                  <a:lnTo>
                    <a:pt x="479878" y="145526"/>
                  </a:lnTo>
                  <a:lnTo>
                    <a:pt x="423649" y="149995"/>
                  </a:lnTo>
                  <a:lnTo>
                    <a:pt x="372262" y="157127"/>
                  </a:lnTo>
                  <a:lnTo>
                    <a:pt x="326773" y="166627"/>
                  </a:lnTo>
                  <a:lnTo>
                    <a:pt x="288241" y="178203"/>
                  </a:lnTo>
                  <a:lnTo>
                    <a:pt x="249515" y="196362"/>
                  </a:lnTo>
                  <a:lnTo>
                    <a:pt x="231328" y="211645"/>
                  </a:lnTo>
                  <a:lnTo>
                    <a:pt x="210974" y="213403"/>
                  </a:lnTo>
                  <a:lnTo>
                    <a:pt x="172166" y="217991"/>
                  </a:lnTo>
                  <a:lnTo>
                    <a:pt x="119480" y="227341"/>
                  </a:lnTo>
                  <a:lnTo>
                    <a:pt x="74664" y="239312"/>
                  </a:lnTo>
                  <a:lnTo>
                    <a:pt x="39111" y="253521"/>
                  </a:lnTo>
                  <a:lnTo>
                    <a:pt x="4223" y="281137"/>
                  </a:lnTo>
                  <a:lnTo>
                    <a:pt x="0" y="293228"/>
                  </a:lnTo>
                  <a:lnTo>
                    <a:pt x="1028" y="300715"/>
                  </a:lnTo>
                  <a:lnTo>
                    <a:pt x="35128" y="334840"/>
                  </a:lnTo>
                  <a:lnTo>
                    <a:pt x="75825" y="351925"/>
                  </a:lnTo>
                  <a:lnTo>
                    <a:pt x="129019" y="365786"/>
                  </a:lnTo>
                  <a:lnTo>
                    <a:pt x="170340" y="372961"/>
                  </a:lnTo>
                  <a:lnTo>
                    <a:pt x="215590" y="378291"/>
                  </a:lnTo>
                  <a:lnTo>
                    <a:pt x="264118" y="381609"/>
                  </a:lnTo>
                  <a:lnTo>
                    <a:pt x="315275" y="382752"/>
                  </a:lnTo>
                  <a:lnTo>
                    <a:pt x="334198" y="382562"/>
                  </a:lnTo>
                  <a:lnTo>
                    <a:pt x="1071009" y="382562"/>
                  </a:lnTo>
                  <a:lnTo>
                    <a:pt x="1096248" y="352329"/>
                  </a:lnTo>
                  <a:lnTo>
                    <a:pt x="1097557" y="343382"/>
                  </a:lnTo>
                  <a:lnTo>
                    <a:pt x="1096801" y="336579"/>
                  </a:lnTo>
                  <a:lnTo>
                    <a:pt x="1071686" y="304479"/>
                  </a:lnTo>
                  <a:lnTo>
                    <a:pt x="1028653" y="281824"/>
                  </a:lnTo>
                  <a:lnTo>
                    <a:pt x="984862" y="267109"/>
                  </a:lnTo>
                  <a:lnTo>
                    <a:pt x="932531" y="254711"/>
                  </a:lnTo>
                  <a:lnTo>
                    <a:pt x="893492" y="247896"/>
                  </a:lnTo>
                  <a:lnTo>
                    <a:pt x="851545" y="242354"/>
                  </a:lnTo>
                  <a:lnTo>
                    <a:pt x="853285" y="238671"/>
                  </a:lnTo>
                  <a:lnTo>
                    <a:pt x="854152" y="235054"/>
                  </a:lnTo>
                  <a:lnTo>
                    <a:pt x="854083" y="227341"/>
                  </a:lnTo>
                  <a:lnTo>
                    <a:pt x="853450" y="224548"/>
                  </a:lnTo>
                  <a:lnTo>
                    <a:pt x="852167" y="221335"/>
                  </a:lnTo>
                  <a:lnTo>
                    <a:pt x="872375" y="218775"/>
                  </a:lnTo>
                  <a:lnTo>
                    <a:pt x="926760" y="208475"/>
                  </a:lnTo>
                  <a:lnTo>
                    <a:pt x="969889" y="194765"/>
                  </a:lnTo>
                  <a:lnTo>
                    <a:pt x="1005663" y="172339"/>
                  </a:lnTo>
                  <a:lnTo>
                    <a:pt x="1012610" y="159797"/>
                  </a:lnTo>
                  <a:lnTo>
                    <a:pt x="1011827" y="153297"/>
                  </a:lnTo>
                  <a:lnTo>
                    <a:pt x="1009369" y="146992"/>
                  </a:lnTo>
                  <a:lnTo>
                    <a:pt x="1006453" y="142620"/>
                  </a:lnTo>
                  <a:close/>
                </a:path>
                <a:path w="1097915" h="452754">
                  <a:moveTo>
                    <a:pt x="491602" y="0"/>
                  </a:moveTo>
                  <a:lnTo>
                    <a:pt x="449710" y="934"/>
                  </a:lnTo>
                  <a:lnTo>
                    <a:pt x="409969" y="3638"/>
                  </a:lnTo>
                  <a:lnTo>
                    <a:pt x="355556" y="10691"/>
                  </a:lnTo>
                  <a:lnTo>
                    <a:pt x="308974" y="20901"/>
                  </a:lnTo>
                  <a:lnTo>
                    <a:pt x="272021" y="33769"/>
                  </a:lnTo>
                  <a:lnTo>
                    <a:pt x="236703" y="59777"/>
                  </a:lnTo>
                  <a:lnTo>
                    <a:pt x="233322" y="71348"/>
                  </a:lnTo>
                  <a:lnTo>
                    <a:pt x="234178" y="77199"/>
                  </a:lnTo>
                  <a:lnTo>
                    <a:pt x="262153" y="104133"/>
                  </a:lnTo>
                  <a:lnTo>
                    <a:pt x="308974" y="121796"/>
                  </a:lnTo>
                  <a:lnTo>
                    <a:pt x="355556" y="132005"/>
                  </a:lnTo>
                  <a:lnTo>
                    <a:pt x="409969" y="139058"/>
                  </a:lnTo>
                  <a:lnTo>
                    <a:pt x="449710" y="141763"/>
                  </a:lnTo>
                  <a:lnTo>
                    <a:pt x="491602" y="142697"/>
                  </a:lnTo>
                  <a:lnTo>
                    <a:pt x="1006453" y="142620"/>
                  </a:lnTo>
                  <a:lnTo>
                    <a:pt x="974286" y="118912"/>
                  </a:lnTo>
                  <a:lnTo>
                    <a:pt x="937410" y="105359"/>
                  </a:lnTo>
                  <a:lnTo>
                    <a:pt x="890871" y="94774"/>
                  </a:lnTo>
                  <a:lnTo>
                    <a:pt x="836476" y="87559"/>
                  </a:lnTo>
                  <a:lnTo>
                    <a:pt x="796739" y="84822"/>
                  </a:lnTo>
                  <a:lnTo>
                    <a:pt x="745767" y="83959"/>
                  </a:lnTo>
                  <a:lnTo>
                    <a:pt x="748421" y="79857"/>
                  </a:lnTo>
                  <a:lnTo>
                    <a:pt x="749869" y="75641"/>
                  </a:lnTo>
                  <a:lnTo>
                    <a:pt x="749869" y="71348"/>
                  </a:lnTo>
                  <a:lnTo>
                    <a:pt x="721041" y="38563"/>
                  </a:lnTo>
                  <a:lnTo>
                    <a:pt x="674223" y="20901"/>
                  </a:lnTo>
                  <a:lnTo>
                    <a:pt x="627644" y="10691"/>
                  </a:lnTo>
                  <a:lnTo>
                    <a:pt x="573233" y="3638"/>
                  </a:lnTo>
                  <a:lnTo>
                    <a:pt x="533493" y="934"/>
                  </a:lnTo>
                  <a:lnTo>
                    <a:pt x="512783" y="236"/>
                  </a:lnTo>
                  <a:lnTo>
                    <a:pt x="491602" y="0"/>
                  </a:lnTo>
                  <a:close/>
                </a:path>
                <a:path w="1097915" h="452754">
                  <a:moveTo>
                    <a:pt x="754847" y="83883"/>
                  </a:moveTo>
                  <a:lnTo>
                    <a:pt x="745767" y="83959"/>
                  </a:lnTo>
                  <a:lnTo>
                    <a:pt x="761651" y="83959"/>
                  </a:lnTo>
                  <a:lnTo>
                    <a:pt x="754847" y="838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65">
              <a:extLst>
                <a:ext uri="{FF2B5EF4-FFF2-40B4-BE49-F238E27FC236}">
                  <a16:creationId xmlns:a16="http://schemas.microsoft.com/office/drawing/2014/main" id="{17C11C62-5558-47F9-B98B-5285F2BBB7B0}"/>
                </a:ext>
              </a:extLst>
            </p:cNvPr>
            <p:cNvSpPr/>
            <p:nvPr/>
          </p:nvSpPr>
          <p:spPr>
            <a:xfrm>
              <a:off x="5035457" y="5892586"/>
              <a:ext cx="1087755" cy="407670"/>
            </a:xfrm>
            <a:custGeom>
              <a:avLst/>
              <a:gdLst/>
              <a:ahLst/>
              <a:cxnLst/>
              <a:rect l="l" t="t" r="r" b="b"/>
              <a:pathLst>
                <a:path w="1087754" h="407670">
                  <a:moveTo>
                    <a:pt x="249830" y="0"/>
                  </a:moveTo>
                  <a:lnTo>
                    <a:pt x="238362" y="9984"/>
                  </a:lnTo>
                  <a:lnTo>
                    <a:pt x="232263" y="20553"/>
                  </a:lnTo>
                  <a:lnTo>
                    <a:pt x="233057" y="27845"/>
                  </a:lnTo>
                  <a:lnTo>
                    <a:pt x="263739" y="59675"/>
                  </a:lnTo>
                  <a:lnTo>
                    <a:pt x="300614" y="74663"/>
                  </a:lnTo>
                  <a:lnTo>
                    <a:pt x="348682" y="86194"/>
                  </a:lnTo>
                  <a:lnTo>
                    <a:pt x="405767" y="93961"/>
                  </a:lnTo>
                  <a:lnTo>
                    <a:pt x="407183" y="94094"/>
                  </a:lnTo>
                  <a:lnTo>
                    <a:pt x="418948" y="92497"/>
                  </a:lnTo>
                  <a:lnTo>
                    <a:pt x="430983" y="91034"/>
                  </a:lnTo>
                  <a:lnTo>
                    <a:pt x="481561" y="86577"/>
                  </a:lnTo>
                  <a:lnTo>
                    <a:pt x="508139" y="85234"/>
                  </a:lnTo>
                  <a:lnTo>
                    <a:pt x="512834" y="84391"/>
                  </a:lnTo>
                  <a:lnTo>
                    <a:pt x="513203" y="83718"/>
                  </a:lnTo>
                  <a:lnTo>
                    <a:pt x="513594" y="83108"/>
                  </a:lnTo>
                  <a:lnTo>
                    <a:pt x="504554" y="83108"/>
                  </a:lnTo>
                  <a:lnTo>
                    <a:pt x="462662" y="82175"/>
                  </a:lnTo>
                  <a:lnTo>
                    <a:pt x="422922" y="79471"/>
                  </a:lnTo>
                  <a:lnTo>
                    <a:pt x="368508" y="72419"/>
                  </a:lnTo>
                  <a:lnTo>
                    <a:pt x="321926" y="62212"/>
                  </a:lnTo>
                  <a:lnTo>
                    <a:pt x="284973" y="49345"/>
                  </a:lnTo>
                  <a:lnTo>
                    <a:pt x="249655" y="23334"/>
                  </a:lnTo>
                  <a:lnTo>
                    <a:pt x="246274" y="11760"/>
                  </a:lnTo>
                  <a:lnTo>
                    <a:pt x="246274" y="7746"/>
                  </a:lnTo>
                  <a:lnTo>
                    <a:pt x="247544" y="3822"/>
                  </a:lnTo>
                  <a:lnTo>
                    <a:pt x="249830" y="0"/>
                  </a:lnTo>
                  <a:close/>
                </a:path>
                <a:path w="1087754" h="407670">
                  <a:moveTo>
                    <a:pt x="513635" y="83045"/>
                  </a:moveTo>
                  <a:lnTo>
                    <a:pt x="504554" y="83108"/>
                  </a:lnTo>
                  <a:lnTo>
                    <a:pt x="513594" y="83108"/>
                  </a:lnTo>
                  <a:close/>
                </a:path>
                <a:path w="1087754" h="407670">
                  <a:moveTo>
                    <a:pt x="372632" y="337718"/>
                  </a:moveTo>
                  <a:lnTo>
                    <a:pt x="332253" y="337718"/>
                  </a:lnTo>
                  <a:lnTo>
                    <a:pt x="341443" y="343755"/>
                  </a:lnTo>
                  <a:lnTo>
                    <a:pt x="376330" y="360675"/>
                  </a:lnTo>
                  <a:lnTo>
                    <a:pt x="421216" y="375534"/>
                  </a:lnTo>
                  <a:lnTo>
                    <a:pt x="474850" y="387983"/>
                  </a:lnTo>
                  <a:lnTo>
                    <a:pt x="514849" y="394772"/>
                  </a:lnTo>
                  <a:lnTo>
                    <a:pt x="557808" y="400232"/>
                  </a:lnTo>
                  <a:lnTo>
                    <a:pt x="603358" y="404260"/>
                  </a:lnTo>
                  <a:lnTo>
                    <a:pt x="651126" y="406752"/>
                  </a:lnTo>
                  <a:lnTo>
                    <a:pt x="700744" y="407606"/>
                  </a:lnTo>
                  <a:lnTo>
                    <a:pt x="729133" y="407328"/>
                  </a:lnTo>
                  <a:lnTo>
                    <a:pt x="784214" y="405164"/>
                  </a:lnTo>
                  <a:lnTo>
                    <a:pt x="836578" y="400979"/>
                  </a:lnTo>
                  <a:lnTo>
                    <a:pt x="885680" y="394924"/>
                  </a:lnTo>
                  <a:lnTo>
                    <a:pt x="898576" y="392874"/>
                  </a:lnTo>
                  <a:lnTo>
                    <a:pt x="715653" y="392874"/>
                  </a:lnTo>
                  <a:lnTo>
                    <a:pt x="690637" y="392659"/>
                  </a:lnTo>
                  <a:lnTo>
                    <a:pt x="641897" y="390974"/>
                  </a:lnTo>
                  <a:lnTo>
                    <a:pt x="595190" y="387703"/>
                  </a:lnTo>
                  <a:lnTo>
                    <a:pt x="550887" y="382949"/>
                  </a:lnTo>
                  <a:lnTo>
                    <a:pt x="509359" y="376814"/>
                  </a:lnTo>
                  <a:lnTo>
                    <a:pt x="470978" y="369401"/>
                  </a:lnTo>
                  <a:lnTo>
                    <a:pt x="420115" y="356110"/>
                  </a:lnTo>
                  <a:lnTo>
                    <a:pt x="378418" y="340523"/>
                  </a:lnTo>
                  <a:lnTo>
                    <a:pt x="372632" y="337718"/>
                  </a:lnTo>
                  <a:close/>
                </a:path>
                <a:path w="1087754" h="407670">
                  <a:moveTo>
                    <a:pt x="1087649" y="320408"/>
                  </a:moveTo>
                  <a:lnTo>
                    <a:pt x="1044515" y="344165"/>
                  </a:lnTo>
                  <a:lnTo>
                    <a:pt x="999657" y="359564"/>
                  </a:lnTo>
                  <a:lnTo>
                    <a:pt x="945562" y="372481"/>
                  </a:lnTo>
                  <a:lnTo>
                    <a:pt x="905024" y="379531"/>
                  </a:lnTo>
                  <a:lnTo>
                    <a:pt x="861369" y="385205"/>
                  </a:lnTo>
                  <a:lnTo>
                    <a:pt x="814993" y="389393"/>
                  </a:lnTo>
                  <a:lnTo>
                    <a:pt x="766289" y="391985"/>
                  </a:lnTo>
                  <a:lnTo>
                    <a:pt x="715653" y="392874"/>
                  </a:lnTo>
                  <a:lnTo>
                    <a:pt x="898576" y="392874"/>
                  </a:lnTo>
                  <a:lnTo>
                    <a:pt x="952023" y="382666"/>
                  </a:lnTo>
                  <a:lnTo>
                    <a:pt x="990582" y="372597"/>
                  </a:lnTo>
                  <a:lnTo>
                    <a:pt x="1038554" y="355024"/>
                  </a:lnTo>
                  <a:lnTo>
                    <a:pt x="1073122" y="334877"/>
                  </a:lnTo>
                  <a:lnTo>
                    <a:pt x="1081234" y="327776"/>
                  </a:lnTo>
                  <a:lnTo>
                    <a:pt x="1087649" y="320408"/>
                  </a:lnTo>
                  <a:close/>
                </a:path>
                <a:path w="1087754" h="407670">
                  <a:moveTo>
                    <a:pt x="18258" y="219976"/>
                  </a:moveTo>
                  <a:lnTo>
                    <a:pt x="6876" y="230135"/>
                  </a:lnTo>
                  <a:lnTo>
                    <a:pt x="0" y="240778"/>
                  </a:lnTo>
                  <a:lnTo>
                    <a:pt x="751" y="249346"/>
                  </a:lnTo>
                  <a:lnTo>
                    <a:pt x="23594" y="280456"/>
                  </a:lnTo>
                  <a:lnTo>
                    <a:pt x="59237" y="300050"/>
                  </a:lnTo>
                  <a:lnTo>
                    <a:pt x="108267" y="315991"/>
                  </a:lnTo>
                  <a:lnTo>
                    <a:pt x="147286" y="324391"/>
                  </a:lnTo>
                  <a:lnTo>
                    <a:pt x="190600" y="330869"/>
                  </a:lnTo>
                  <a:lnTo>
                    <a:pt x="237547" y="335305"/>
                  </a:lnTo>
                  <a:lnTo>
                    <a:pt x="287464" y="337580"/>
                  </a:lnTo>
                  <a:lnTo>
                    <a:pt x="313330" y="337870"/>
                  </a:lnTo>
                  <a:lnTo>
                    <a:pt x="372632" y="337718"/>
                  </a:lnTo>
                  <a:lnTo>
                    <a:pt x="366772" y="334877"/>
                  </a:lnTo>
                  <a:lnTo>
                    <a:pt x="356330" y="329027"/>
                  </a:lnTo>
                  <a:lnTo>
                    <a:pt x="347389" y="323151"/>
                  </a:lnTo>
                  <a:lnTo>
                    <a:pt x="328227" y="323151"/>
                  </a:lnTo>
                  <a:lnTo>
                    <a:pt x="302361" y="322862"/>
                  </a:lnTo>
                  <a:lnTo>
                    <a:pt x="252438" y="320619"/>
                  </a:lnTo>
                  <a:lnTo>
                    <a:pt x="205467" y="316305"/>
                  </a:lnTo>
                  <a:lnTo>
                    <a:pt x="162098" y="310100"/>
                  </a:lnTo>
                  <a:lnTo>
                    <a:pt x="122981" y="302182"/>
                  </a:lnTo>
                  <a:lnTo>
                    <a:pt x="73698" y="287487"/>
                  </a:lnTo>
                  <a:lnTo>
                    <a:pt x="37632" y="269948"/>
                  </a:lnTo>
                  <a:lnTo>
                    <a:pt x="12848" y="236042"/>
                  </a:lnTo>
                  <a:lnTo>
                    <a:pt x="12848" y="230543"/>
                  </a:lnTo>
                  <a:lnTo>
                    <a:pt x="14740" y="225183"/>
                  </a:lnTo>
                  <a:lnTo>
                    <a:pt x="18258" y="219976"/>
                  </a:lnTo>
                  <a:close/>
                </a:path>
                <a:path w="1087754" h="407670">
                  <a:moveTo>
                    <a:pt x="347138" y="322986"/>
                  </a:moveTo>
                  <a:lnTo>
                    <a:pt x="334590" y="323151"/>
                  </a:lnTo>
                  <a:lnTo>
                    <a:pt x="347389" y="323151"/>
                  </a:lnTo>
                  <a:lnTo>
                    <a:pt x="347138" y="322986"/>
                  </a:lnTo>
                  <a:close/>
                </a:path>
                <a:path w="1087754" h="407670">
                  <a:moveTo>
                    <a:pt x="1004123" y="126949"/>
                  </a:moveTo>
                  <a:lnTo>
                    <a:pt x="958369" y="144436"/>
                  </a:lnTo>
                  <a:lnTo>
                    <a:pt x="917934" y="153798"/>
                  </a:lnTo>
                  <a:lnTo>
                    <a:pt x="869967" y="161185"/>
                  </a:lnTo>
                  <a:lnTo>
                    <a:pt x="866415" y="164960"/>
                  </a:lnTo>
                  <a:lnTo>
                    <a:pt x="867139" y="168211"/>
                  </a:lnTo>
                  <a:lnTo>
                    <a:pt x="867139" y="172478"/>
                  </a:lnTo>
                  <a:lnTo>
                    <a:pt x="866910" y="173431"/>
                  </a:lnTo>
                  <a:lnTo>
                    <a:pt x="866796" y="174409"/>
                  </a:lnTo>
                  <a:lnTo>
                    <a:pt x="918440" y="165117"/>
                  </a:lnTo>
                  <a:lnTo>
                    <a:pt x="960540" y="152782"/>
                  </a:lnTo>
                  <a:lnTo>
                    <a:pt x="998407" y="132549"/>
                  </a:lnTo>
                  <a:lnTo>
                    <a:pt x="1004123" y="1269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966">
              <a:extLst>
                <a:ext uri="{FF2B5EF4-FFF2-40B4-BE49-F238E27FC236}">
                  <a16:creationId xmlns:a16="http://schemas.microsoft.com/office/drawing/2014/main" id="{B59200D8-4895-431D-A9F0-FDA71CD15CAB}"/>
                </a:ext>
              </a:extLst>
            </p:cNvPr>
            <p:cNvSpPr/>
            <p:nvPr/>
          </p:nvSpPr>
          <p:spPr>
            <a:xfrm>
              <a:off x="5277243" y="5673031"/>
              <a:ext cx="513080" cy="212090"/>
            </a:xfrm>
            <a:custGeom>
              <a:avLst/>
              <a:gdLst/>
              <a:ahLst/>
              <a:cxnLst/>
              <a:rect l="l" t="t" r="r" b="b"/>
              <a:pathLst>
                <a:path w="513079" h="212089">
                  <a:moveTo>
                    <a:pt x="512559" y="0"/>
                  </a:moveTo>
                  <a:lnTo>
                    <a:pt x="0" y="0"/>
                  </a:lnTo>
                  <a:lnTo>
                    <a:pt x="0" y="211670"/>
                  </a:lnTo>
                  <a:lnTo>
                    <a:pt x="512559" y="211670"/>
                  </a:lnTo>
                  <a:lnTo>
                    <a:pt x="51255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967">
              <a:extLst>
                <a:ext uri="{FF2B5EF4-FFF2-40B4-BE49-F238E27FC236}">
                  <a16:creationId xmlns:a16="http://schemas.microsoft.com/office/drawing/2014/main" id="{FEF21ABB-72D8-45B8-A507-AD4836B4AD26}"/>
                </a:ext>
              </a:extLst>
            </p:cNvPr>
            <p:cNvSpPr/>
            <p:nvPr/>
          </p:nvSpPr>
          <p:spPr>
            <a:xfrm>
              <a:off x="5208255" y="5518462"/>
              <a:ext cx="45085" cy="372745"/>
            </a:xfrm>
            <a:custGeom>
              <a:avLst/>
              <a:gdLst/>
              <a:ahLst/>
              <a:cxnLst/>
              <a:rect l="l" t="t" r="r" b="b"/>
              <a:pathLst>
                <a:path w="45084" h="372745">
                  <a:moveTo>
                    <a:pt x="19253" y="0"/>
                  </a:moveTo>
                  <a:lnTo>
                    <a:pt x="0" y="0"/>
                  </a:lnTo>
                  <a:lnTo>
                    <a:pt x="0" y="372490"/>
                  </a:lnTo>
                  <a:lnTo>
                    <a:pt x="44919" y="372490"/>
                  </a:lnTo>
                  <a:lnTo>
                    <a:pt x="192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968">
              <a:extLst>
                <a:ext uri="{FF2B5EF4-FFF2-40B4-BE49-F238E27FC236}">
                  <a16:creationId xmlns:a16="http://schemas.microsoft.com/office/drawing/2014/main" id="{232A2C6B-DAB4-4BF5-846F-4276E778CD5F}"/>
                </a:ext>
              </a:extLst>
            </p:cNvPr>
            <p:cNvSpPr/>
            <p:nvPr/>
          </p:nvSpPr>
          <p:spPr>
            <a:xfrm>
              <a:off x="5208265" y="5397402"/>
              <a:ext cx="754380" cy="144780"/>
            </a:xfrm>
            <a:custGeom>
              <a:avLst/>
              <a:gdLst/>
              <a:ahLst/>
              <a:cxnLst/>
              <a:rect l="l" t="t" r="r" b="b"/>
              <a:pathLst>
                <a:path w="754379" h="144779">
                  <a:moveTo>
                    <a:pt x="753872" y="0"/>
                  </a:moveTo>
                  <a:lnTo>
                    <a:pt x="0" y="121056"/>
                  </a:lnTo>
                  <a:lnTo>
                    <a:pt x="0" y="144335"/>
                  </a:lnTo>
                  <a:lnTo>
                    <a:pt x="753872" y="69837"/>
                  </a:lnTo>
                  <a:lnTo>
                    <a:pt x="75387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969">
              <a:extLst>
                <a:ext uri="{FF2B5EF4-FFF2-40B4-BE49-F238E27FC236}">
                  <a16:creationId xmlns:a16="http://schemas.microsoft.com/office/drawing/2014/main" id="{9D35024F-3A35-4220-A663-0A3E22EE704A}"/>
                </a:ext>
              </a:extLst>
            </p:cNvPr>
            <p:cNvSpPr/>
            <p:nvPr/>
          </p:nvSpPr>
          <p:spPr>
            <a:xfrm>
              <a:off x="5233136" y="5879654"/>
              <a:ext cx="721995" cy="0"/>
            </a:xfrm>
            <a:custGeom>
              <a:avLst/>
              <a:gdLst/>
              <a:ahLst/>
              <a:cxnLst/>
              <a:rect l="l" t="t" r="r" b="b"/>
              <a:pathLst>
                <a:path w="721995">
                  <a:moveTo>
                    <a:pt x="0" y="0"/>
                  </a:moveTo>
                  <a:lnTo>
                    <a:pt x="721791" y="0"/>
                  </a:lnTo>
                </a:path>
              </a:pathLst>
            </a:custGeom>
            <a:ln w="226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970">
              <a:extLst>
                <a:ext uri="{FF2B5EF4-FFF2-40B4-BE49-F238E27FC236}">
                  <a16:creationId xmlns:a16="http://schemas.microsoft.com/office/drawing/2014/main" id="{7E6C37B1-9E97-4737-B0F0-87A4A5E3879E}"/>
                </a:ext>
              </a:extLst>
            </p:cNvPr>
            <p:cNvSpPr/>
            <p:nvPr/>
          </p:nvSpPr>
          <p:spPr>
            <a:xfrm>
              <a:off x="5917230" y="5397404"/>
              <a:ext cx="68580" cy="494665"/>
            </a:xfrm>
            <a:custGeom>
              <a:avLst/>
              <a:gdLst/>
              <a:ahLst/>
              <a:cxnLst/>
              <a:rect l="l" t="t" r="r" b="b"/>
              <a:pathLst>
                <a:path w="68579" h="494664">
                  <a:moveTo>
                    <a:pt x="68160" y="0"/>
                  </a:moveTo>
                  <a:lnTo>
                    <a:pt x="44907" y="0"/>
                  </a:lnTo>
                  <a:lnTo>
                    <a:pt x="0" y="494131"/>
                  </a:lnTo>
                  <a:lnTo>
                    <a:pt x="68160" y="494131"/>
                  </a:lnTo>
                  <a:lnTo>
                    <a:pt x="681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971">
              <a:extLst>
                <a:ext uri="{FF2B5EF4-FFF2-40B4-BE49-F238E27FC236}">
                  <a16:creationId xmlns:a16="http://schemas.microsoft.com/office/drawing/2014/main" id="{22614F16-795D-4B38-8BE5-82914230D11A}"/>
                </a:ext>
              </a:extLst>
            </p:cNvPr>
            <p:cNvSpPr/>
            <p:nvPr/>
          </p:nvSpPr>
          <p:spPr>
            <a:xfrm>
              <a:off x="5967755" y="5399218"/>
              <a:ext cx="481330" cy="55244"/>
            </a:xfrm>
            <a:custGeom>
              <a:avLst/>
              <a:gdLst/>
              <a:ahLst/>
              <a:cxnLst/>
              <a:rect l="l" t="t" r="r" b="b"/>
              <a:pathLst>
                <a:path w="481329" h="55245">
                  <a:moveTo>
                    <a:pt x="481190" y="0"/>
                  </a:moveTo>
                  <a:lnTo>
                    <a:pt x="0" y="0"/>
                  </a:lnTo>
                  <a:lnTo>
                    <a:pt x="481190" y="55156"/>
                  </a:lnTo>
                  <a:lnTo>
                    <a:pt x="48119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972">
              <a:extLst>
                <a:ext uri="{FF2B5EF4-FFF2-40B4-BE49-F238E27FC236}">
                  <a16:creationId xmlns:a16="http://schemas.microsoft.com/office/drawing/2014/main" id="{29F1B711-9A4B-4778-B9F3-5EBD69FDCF98}"/>
                </a:ext>
              </a:extLst>
            </p:cNvPr>
            <p:cNvSpPr/>
            <p:nvPr/>
          </p:nvSpPr>
          <p:spPr>
            <a:xfrm>
              <a:off x="5982999" y="5887163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4">
                  <a:moveTo>
                    <a:pt x="0" y="0"/>
                  </a:moveTo>
                  <a:lnTo>
                    <a:pt x="47798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973">
              <a:extLst>
                <a:ext uri="{FF2B5EF4-FFF2-40B4-BE49-F238E27FC236}">
                  <a16:creationId xmlns:a16="http://schemas.microsoft.com/office/drawing/2014/main" id="{50F9AD18-C763-4E5A-8CEA-6905896F6D7E}"/>
                </a:ext>
              </a:extLst>
            </p:cNvPr>
            <p:cNvSpPr/>
            <p:nvPr/>
          </p:nvSpPr>
          <p:spPr>
            <a:xfrm>
              <a:off x="5982999" y="5887163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4">
                  <a:moveTo>
                    <a:pt x="0" y="0"/>
                  </a:moveTo>
                  <a:lnTo>
                    <a:pt x="477989" y="0"/>
                  </a:lnTo>
                </a:path>
              </a:pathLst>
            </a:custGeom>
            <a:ln w="140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974">
              <a:extLst>
                <a:ext uri="{FF2B5EF4-FFF2-40B4-BE49-F238E27FC236}">
                  <a16:creationId xmlns:a16="http://schemas.microsoft.com/office/drawing/2014/main" id="{4A44D99D-AC1F-49D2-92AA-80FB6000E3DF}"/>
                </a:ext>
              </a:extLst>
            </p:cNvPr>
            <p:cNvSpPr/>
            <p:nvPr/>
          </p:nvSpPr>
          <p:spPr>
            <a:xfrm>
              <a:off x="5661396" y="5015019"/>
              <a:ext cx="88265" cy="442595"/>
            </a:xfrm>
            <a:custGeom>
              <a:avLst/>
              <a:gdLst/>
              <a:ahLst/>
              <a:cxnLst/>
              <a:rect l="l" t="t" r="r" b="b"/>
              <a:pathLst>
                <a:path w="88265" h="442595">
                  <a:moveTo>
                    <a:pt x="88214" y="0"/>
                  </a:moveTo>
                  <a:lnTo>
                    <a:pt x="48107" y="0"/>
                  </a:lnTo>
                  <a:lnTo>
                    <a:pt x="0" y="442341"/>
                  </a:lnTo>
                  <a:lnTo>
                    <a:pt x="88214" y="442341"/>
                  </a:lnTo>
                  <a:lnTo>
                    <a:pt x="8821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975">
              <a:extLst>
                <a:ext uri="{FF2B5EF4-FFF2-40B4-BE49-F238E27FC236}">
                  <a16:creationId xmlns:a16="http://schemas.microsoft.com/office/drawing/2014/main" id="{2423E63E-A767-4A9C-B006-5A73A31C78B9}"/>
                </a:ext>
              </a:extLst>
            </p:cNvPr>
            <p:cNvSpPr/>
            <p:nvPr/>
          </p:nvSpPr>
          <p:spPr>
            <a:xfrm>
              <a:off x="5661396" y="5015019"/>
              <a:ext cx="88265" cy="442595"/>
            </a:xfrm>
            <a:custGeom>
              <a:avLst/>
              <a:gdLst/>
              <a:ahLst/>
              <a:cxnLst/>
              <a:rect l="l" t="t" r="r" b="b"/>
              <a:pathLst>
                <a:path w="88265" h="442595">
                  <a:moveTo>
                    <a:pt x="88214" y="0"/>
                  </a:moveTo>
                  <a:lnTo>
                    <a:pt x="48107" y="0"/>
                  </a:lnTo>
                  <a:lnTo>
                    <a:pt x="0" y="442341"/>
                  </a:lnTo>
                  <a:lnTo>
                    <a:pt x="88214" y="442341"/>
                  </a:lnTo>
                  <a:lnTo>
                    <a:pt x="88214" y="0"/>
                  </a:lnTo>
                  <a:close/>
                </a:path>
              </a:pathLst>
            </a:custGeom>
            <a:ln w="140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976">
              <a:extLst>
                <a:ext uri="{FF2B5EF4-FFF2-40B4-BE49-F238E27FC236}">
                  <a16:creationId xmlns:a16="http://schemas.microsoft.com/office/drawing/2014/main" id="{FCF0FB2A-527F-44AD-BC8A-181A0BD632A6}"/>
                </a:ext>
              </a:extLst>
            </p:cNvPr>
            <p:cNvSpPr/>
            <p:nvPr/>
          </p:nvSpPr>
          <p:spPr>
            <a:xfrm>
              <a:off x="5617282" y="5038298"/>
              <a:ext cx="60325" cy="419100"/>
            </a:xfrm>
            <a:custGeom>
              <a:avLst/>
              <a:gdLst/>
              <a:ahLst/>
              <a:cxnLst/>
              <a:rect l="l" t="t" r="r" b="b"/>
              <a:pathLst>
                <a:path w="60325" h="419100">
                  <a:moveTo>
                    <a:pt x="60147" y="0"/>
                  </a:moveTo>
                  <a:lnTo>
                    <a:pt x="0" y="419061"/>
                  </a:lnTo>
                </a:path>
              </a:pathLst>
            </a:custGeom>
            <a:ln w="140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977">
              <a:extLst>
                <a:ext uri="{FF2B5EF4-FFF2-40B4-BE49-F238E27FC236}">
                  <a16:creationId xmlns:a16="http://schemas.microsoft.com/office/drawing/2014/main" id="{EAFD9E49-8C85-42F4-A86F-6272ECB7CA8B}"/>
                </a:ext>
              </a:extLst>
            </p:cNvPr>
            <p:cNvSpPr/>
            <p:nvPr/>
          </p:nvSpPr>
          <p:spPr>
            <a:xfrm>
              <a:off x="5853869" y="5015019"/>
              <a:ext cx="88265" cy="442595"/>
            </a:xfrm>
            <a:custGeom>
              <a:avLst/>
              <a:gdLst/>
              <a:ahLst/>
              <a:cxnLst/>
              <a:rect l="l" t="t" r="r" b="b"/>
              <a:pathLst>
                <a:path w="88265" h="442595">
                  <a:moveTo>
                    <a:pt x="88226" y="0"/>
                  </a:moveTo>
                  <a:lnTo>
                    <a:pt x="48120" y="0"/>
                  </a:lnTo>
                  <a:lnTo>
                    <a:pt x="0" y="442341"/>
                  </a:lnTo>
                  <a:lnTo>
                    <a:pt x="88226" y="442341"/>
                  </a:lnTo>
                  <a:lnTo>
                    <a:pt x="8822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978">
              <a:extLst>
                <a:ext uri="{FF2B5EF4-FFF2-40B4-BE49-F238E27FC236}">
                  <a16:creationId xmlns:a16="http://schemas.microsoft.com/office/drawing/2014/main" id="{624DE0AA-8986-44AF-922B-454823A8C225}"/>
                </a:ext>
              </a:extLst>
            </p:cNvPr>
            <p:cNvSpPr/>
            <p:nvPr/>
          </p:nvSpPr>
          <p:spPr>
            <a:xfrm>
              <a:off x="5853869" y="5015019"/>
              <a:ext cx="88265" cy="442595"/>
            </a:xfrm>
            <a:custGeom>
              <a:avLst/>
              <a:gdLst/>
              <a:ahLst/>
              <a:cxnLst/>
              <a:rect l="l" t="t" r="r" b="b"/>
              <a:pathLst>
                <a:path w="88265" h="442595">
                  <a:moveTo>
                    <a:pt x="88226" y="0"/>
                  </a:moveTo>
                  <a:lnTo>
                    <a:pt x="48120" y="0"/>
                  </a:lnTo>
                  <a:lnTo>
                    <a:pt x="0" y="442341"/>
                  </a:lnTo>
                  <a:lnTo>
                    <a:pt x="88226" y="442341"/>
                  </a:lnTo>
                  <a:lnTo>
                    <a:pt x="88226" y="0"/>
                  </a:lnTo>
                  <a:close/>
                </a:path>
              </a:pathLst>
            </a:custGeom>
            <a:ln w="140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979">
              <a:extLst>
                <a:ext uri="{FF2B5EF4-FFF2-40B4-BE49-F238E27FC236}">
                  <a16:creationId xmlns:a16="http://schemas.microsoft.com/office/drawing/2014/main" id="{CFE306D8-6A83-4572-A4B3-511D8C5821F3}"/>
                </a:ext>
              </a:extLst>
            </p:cNvPr>
            <p:cNvSpPr/>
            <p:nvPr/>
          </p:nvSpPr>
          <p:spPr>
            <a:xfrm>
              <a:off x="5809767" y="5038298"/>
              <a:ext cx="60325" cy="419100"/>
            </a:xfrm>
            <a:custGeom>
              <a:avLst/>
              <a:gdLst/>
              <a:ahLst/>
              <a:cxnLst/>
              <a:rect l="l" t="t" r="r" b="b"/>
              <a:pathLst>
                <a:path w="60325" h="419100">
                  <a:moveTo>
                    <a:pt x="60147" y="0"/>
                  </a:moveTo>
                  <a:lnTo>
                    <a:pt x="0" y="419061"/>
                  </a:lnTo>
                </a:path>
              </a:pathLst>
            </a:custGeom>
            <a:ln w="140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980">
              <a:extLst>
                <a:ext uri="{FF2B5EF4-FFF2-40B4-BE49-F238E27FC236}">
                  <a16:creationId xmlns:a16="http://schemas.microsoft.com/office/drawing/2014/main" id="{874B0F3B-DD07-457B-9EE5-B71A2AF1A63E}"/>
                </a:ext>
              </a:extLst>
            </p:cNvPr>
            <p:cNvSpPr/>
            <p:nvPr/>
          </p:nvSpPr>
          <p:spPr>
            <a:xfrm>
              <a:off x="6202747" y="5719838"/>
              <a:ext cx="88265" cy="165735"/>
            </a:xfrm>
            <a:custGeom>
              <a:avLst/>
              <a:gdLst/>
              <a:ahLst/>
              <a:cxnLst/>
              <a:rect l="l" t="t" r="r" b="b"/>
              <a:pathLst>
                <a:path w="88265" h="165735">
                  <a:moveTo>
                    <a:pt x="88214" y="0"/>
                  </a:moveTo>
                  <a:lnTo>
                    <a:pt x="0" y="2336"/>
                  </a:lnTo>
                  <a:lnTo>
                    <a:pt x="0" y="165303"/>
                  </a:lnTo>
                  <a:lnTo>
                    <a:pt x="88214" y="165303"/>
                  </a:lnTo>
                  <a:lnTo>
                    <a:pt x="8821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981">
              <a:extLst>
                <a:ext uri="{FF2B5EF4-FFF2-40B4-BE49-F238E27FC236}">
                  <a16:creationId xmlns:a16="http://schemas.microsoft.com/office/drawing/2014/main" id="{62066FCC-A066-4FAA-94B2-7DD3E302C7D0}"/>
                </a:ext>
              </a:extLst>
            </p:cNvPr>
            <p:cNvSpPr/>
            <p:nvPr/>
          </p:nvSpPr>
          <p:spPr>
            <a:xfrm>
              <a:off x="6202747" y="5719838"/>
              <a:ext cx="88265" cy="165735"/>
            </a:xfrm>
            <a:custGeom>
              <a:avLst/>
              <a:gdLst/>
              <a:ahLst/>
              <a:cxnLst/>
              <a:rect l="l" t="t" r="r" b="b"/>
              <a:pathLst>
                <a:path w="88265" h="165735">
                  <a:moveTo>
                    <a:pt x="88214" y="0"/>
                  </a:moveTo>
                  <a:lnTo>
                    <a:pt x="0" y="2336"/>
                  </a:lnTo>
                  <a:lnTo>
                    <a:pt x="0" y="165303"/>
                  </a:lnTo>
                  <a:lnTo>
                    <a:pt x="88214" y="165303"/>
                  </a:lnTo>
                  <a:lnTo>
                    <a:pt x="88214" y="0"/>
                  </a:lnTo>
                  <a:close/>
                </a:path>
              </a:pathLst>
            </a:custGeom>
            <a:ln w="140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982">
              <a:extLst>
                <a:ext uri="{FF2B5EF4-FFF2-40B4-BE49-F238E27FC236}">
                  <a16:creationId xmlns:a16="http://schemas.microsoft.com/office/drawing/2014/main" id="{80C81D28-F955-45D7-BB5D-DEDA06852000}"/>
                </a:ext>
              </a:extLst>
            </p:cNvPr>
            <p:cNvSpPr/>
            <p:nvPr/>
          </p:nvSpPr>
          <p:spPr>
            <a:xfrm>
              <a:off x="6446557" y="5122702"/>
              <a:ext cx="291465" cy="764540"/>
            </a:xfrm>
            <a:custGeom>
              <a:avLst/>
              <a:gdLst/>
              <a:ahLst/>
              <a:cxnLst/>
              <a:rect l="l" t="t" r="r" b="b"/>
              <a:pathLst>
                <a:path w="291465" h="764539">
                  <a:moveTo>
                    <a:pt x="291122" y="0"/>
                  </a:moveTo>
                  <a:lnTo>
                    <a:pt x="0" y="0"/>
                  </a:lnTo>
                  <a:lnTo>
                    <a:pt x="0" y="764463"/>
                  </a:lnTo>
                  <a:lnTo>
                    <a:pt x="291122" y="764463"/>
                  </a:lnTo>
                  <a:lnTo>
                    <a:pt x="29112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983">
              <a:extLst>
                <a:ext uri="{FF2B5EF4-FFF2-40B4-BE49-F238E27FC236}">
                  <a16:creationId xmlns:a16="http://schemas.microsoft.com/office/drawing/2014/main" id="{C4D082DB-3019-4BAA-8AB5-04F19C57DDF6}"/>
                </a:ext>
              </a:extLst>
            </p:cNvPr>
            <p:cNvSpPr/>
            <p:nvPr/>
          </p:nvSpPr>
          <p:spPr>
            <a:xfrm>
              <a:off x="6446552" y="5122702"/>
              <a:ext cx="291465" cy="764540"/>
            </a:xfrm>
            <a:custGeom>
              <a:avLst/>
              <a:gdLst/>
              <a:ahLst/>
              <a:cxnLst/>
              <a:rect l="l" t="t" r="r" b="b"/>
              <a:pathLst>
                <a:path w="291465" h="764539">
                  <a:moveTo>
                    <a:pt x="291122" y="0"/>
                  </a:moveTo>
                  <a:lnTo>
                    <a:pt x="0" y="0"/>
                  </a:lnTo>
                  <a:lnTo>
                    <a:pt x="0" y="764463"/>
                  </a:lnTo>
                  <a:lnTo>
                    <a:pt x="291122" y="764463"/>
                  </a:lnTo>
                  <a:lnTo>
                    <a:pt x="291122" y="0"/>
                  </a:lnTo>
                  <a:close/>
                </a:path>
              </a:pathLst>
            </a:custGeom>
            <a:ln w="2103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984">
              <a:extLst>
                <a:ext uri="{FF2B5EF4-FFF2-40B4-BE49-F238E27FC236}">
                  <a16:creationId xmlns:a16="http://schemas.microsoft.com/office/drawing/2014/main" id="{A9B341C3-54F2-45DD-9F00-6D80E9313D80}"/>
                </a:ext>
              </a:extLst>
            </p:cNvPr>
            <p:cNvSpPr/>
            <p:nvPr/>
          </p:nvSpPr>
          <p:spPr>
            <a:xfrm>
              <a:off x="6667900" y="5125013"/>
              <a:ext cx="69850" cy="757555"/>
            </a:xfrm>
            <a:custGeom>
              <a:avLst/>
              <a:gdLst/>
              <a:ahLst/>
              <a:cxnLst/>
              <a:rect l="l" t="t" r="r" b="b"/>
              <a:pathLst>
                <a:path w="69850" h="757554">
                  <a:moveTo>
                    <a:pt x="69773" y="0"/>
                  </a:moveTo>
                  <a:lnTo>
                    <a:pt x="44107" y="584"/>
                  </a:lnTo>
                  <a:lnTo>
                    <a:pt x="0" y="757212"/>
                  </a:lnTo>
                  <a:lnTo>
                    <a:pt x="69773" y="757212"/>
                  </a:lnTo>
                  <a:lnTo>
                    <a:pt x="697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985">
              <a:extLst>
                <a:ext uri="{FF2B5EF4-FFF2-40B4-BE49-F238E27FC236}">
                  <a16:creationId xmlns:a16="http://schemas.microsoft.com/office/drawing/2014/main" id="{E5A9D159-7288-4B46-9F19-D3D3064BE8D7}"/>
                </a:ext>
              </a:extLst>
            </p:cNvPr>
            <p:cNvSpPr/>
            <p:nvPr/>
          </p:nvSpPr>
          <p:spPr>
            <a:xfrm>
              <a:off x="6667900" y="5125013"/>
              <a:ext cx="69850" cy="757555"/>
            </a:xfrm>
            <a:custGeom>
              <a:avLst/>
              <a:gdLst/>
              <a:ahLst/>
              <a:cxnLst/>
              <a:rect l="l" t="t" r="r" b="b"/>
              <a:pathLst>
                <a:path w="69850" h="757554">
                  <a:moveTo>
                    <a:pt x="44107" y="584"/>
                  </a:moveTo>
                  <a:lnTo>
                    <a:pt x="0" y="757212"/>
                  </a:lnTo>
                  <a:lnTo>
                    <a:pt x="69773" y="757212"/>
                  </a:lnTo>
                  <a:lnTo>
                    <a:pt x="69773" y="0"/>
                  </a:lnTo>
                  <a:lnTo>
                    <a:pt x="44107" y="584"/>
                  </a:lnTo>
                  <a:close/>
                </a:path>
              </a:pathLst>
            </a:custGeom>
            <a:ln w="140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986">
              <a:extLst>
                <a:ext uri="{FF2B5EF4-FFF2-40B4-BE49-F238E27FC236}">
                  <a16:creationId xmlns:a16="http://schemas.microsoft.com/office/drawing/2014/main" id="{54977292-E821-4D8B-9575-F5D0415710DF}"/>
                </a:ext>
              </a:extLst>
            </p:cNvPr>
            <p:cNvSpPr/>
            <p:nvPr/>
          </p:nvSpPr>
          <p:spPr>
            <a:xfrm>
              <a:off x="6062386" y="5124470"/>
              <a:ext cx="384175" cy="276860"/>
            </a:xfrm>
            <a:custGeom>
              <a:avLst/>
              <a:gdLst/>
              <a:ahLst/>
              <a:cxnLst/>
              <a:rect l="l" t="t" r="r" b="b"/>
              <a:pathLst>
                <a:path w="384175" h="276860">
                  <a:moveTo>
                    <a:pt x="384162" y="0"/>
                  </a:moveTo>
                  <a:lnTo>
                    <a:pt x="36106" y="76454"/>
                  </a:lnTo>
                  <a:lnTo>
                    <a:pt x="0" y="276415"/>
                  </a:lnTo>
                  <a:lnTo>
                    <a:pt x="96240" y="105854"/>
                  </a:lnTo>
                  <a:lnTo>
                    <a:pt x="3841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987">
              <a:extLst>
                <a:ext uri="{FF2B5EF4-FFF2-40B4-BE49-F238E27FC236}">
                  <a16:creationId xmlns:a16="http://schemas.microsoft.com/office/drawing/2014/main" id="{09351555-E82E-409A-8B6A-5D2C1BC1FB1B}"/>
                </a:ext>
              </a:extLst>
            </p:cNvPr>
            <p:cNvSpPr/>
            <p:nvPr/>
          </p:nvSpPr>
          <p:spPr>
            <a:xfrm>
              <a:off x="6062386" y="5124470"/>
              <a:ext cx="384175" cy="276860"/>
            </a:xfrm>
            <a:custGeom>
              <a:avLst/>
              <a:gdLst/>
              <a:ahLst/>
              <a:cxnLst/>
              <a:rect l="l" t="t" r="r" b="b"/>
              <a:pathLst>
                <a:path w="384175" h="276860">
                  <a:moveTo>
                    <a:pt x="384162" y="0"/>
                  </a:moveTo>
                  <a:lnTo>
                    <a:pt x="36106" y="76454"/>
                  </a:lnTo>
                  <a:lnTo>
                    <a:pt x="0" y="276415"/>
                  </a:lnTo>
                  <a:lnTo>
                    <a:pt x="96240" y="105854"/>
                  </a:lnTo>
                  <a:lnTo>
                    <a:pt x="384162" y="0"/>
                  </a:lnTo>
                  <a:close/>
                </a:path>
              </a:pathLst>
            </a:custGeom>
            <a:ln w="140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1F611C-B375-44BB-9616-657400FB432B}"/>
              </a:ext>
            </a:extLst>
          </p:cNvPr>
          <p:cNvGrpSpPr/>
          <p:nvPr/>
        </p:nvGrpSpPr>
        <p:grpSpPr>
          <a:xfrm>
            <a:off x="9530763" y="5202667"/>
            <a:ext cx="1787086" cy="1476652"/>
            <a:chOff x="12010028" y="1560512"/>
            <a:chExt cx="3200400" cy="2643679"/>
          </a:xfrm>
        </p:grpSpPr>
        <p:sp>
          <p:nvSpPr>
            <p:cNvPr id="51" name="object 989">
              <a:extLst>
                <a:ext uri="{FF2B5EF4-FFF2-40B4-BE49-F238E27FC236}">
                  <a16:creationId xmlns:a16="http://schemas.microsoft.com/office/drawing/2014/main" id="{6AE700A8-4B85-4D92-B5AE-468FD429806E}"/>
                </a:ext>
              </a:extLst>
            </p:cNvPr>
            <p:cNvSpPr/>
            <p:nvPr/>
          </p:nvSpPr>
          <p:spPr>
            <a:xfrm>
              <a:off x="12010028" y="1560512"/>
              <a:ext cx="3200400" cy="11925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990">
              <a:extLst>
                <a:ext uri="{FF2B5EF4-FFF2-40B4-BE49-F238E27FC236}">
                  <a16:creationId xmlns:a16="http://schemas.microsoft.com/office/drawing/2014/main" id="{1787D39B-96D2-4D9B-85ED-BC75C50BE1BF}"/>
                </a:ext>
              </a:extLst>
            </p:cNvPr>
            <p:cNvSpPr/>
            <p:nvPr/>
          </p:nvSpPr>
          <p:spPr>
            <a:xfrm>
              <a:off x="13798489" y="1780682"/>
              <a:ext cx="984885" cy="958850"/>
            </a:xfrm>
            <a:custGeom>
              <a:avLst/>
              <a:gdLst/>
              <a:ahLst/>
              <a:cxnLst/>
              <a:rect l="l" t="t" r="r" b="b"/>
              <a:pathLst>
                <a:path w="984884" h="958850">
                  <a:moveTo>
                    <a:pt x="681145" y="728130"/>
                  </a:moveTo>
                  <a:lnTo>
                    <a:pt x="286516" y="728130"/>
                  </a:lnTo>
                  <a:lnTo>
                    <a:pt x="305712" y="730218"/>
                  </a:lnTo>
                  <a:lnTo>
                    <a:pt x="323340" y="735179"/>
                  </a:lnTo>
                  <a:lnTo>
                    <a:pt x="365612" y="766563"/>
                  </a:lnTo>
                  <a:lnTo>
                    <a:pt x="383744" y="800508"/>
                  </a:lnTo>
                  <a:lnTo>
                    <a:pt x="392714" y="844188"/>
                  </a:lnTo>
                  <a:lnTo>
                    <a:pt x="393461" y="869497"/>
                  </a:lnTo>
                  <a:lnTo>
                    <a:pt x="391557" y="897020"/>
                  </a:lnTo>
                  <a:lnTo>
                    <a:pt x="386880" y="926684"/>
                  </a:lnTo>
                  <a:lnTo>
                    <a:pt x="379310" y="958418"/>
                  </a:lnTo>
                  <a:lnTo>
                    <a:pt x="388799" y="927278"/>
                  </a:lnTo>
                  <a:lnTo>
                    <a:pt x="410063" y="874627"/>
                  </a:lnTo>
                  <a:lnTo>
                    <a:pt x="433686" y="834842"/>
                  </a:lnTo>
                  <a:lnTo>
                    <a:pt x="471743" y="799358"/>
                  </a:lnTo>
                  <a:lnTo>
                    <a:pt x="497659" y="791876"/>
                  </a:lnTo>
                  <a:lnTo>
                    <a:pt x="593643" y="791876"/>
                  </a:lnTo>
                  <a:lnTo>
                    <a:pt x="597603" y="780558"/>
                  </a:lnTo>
                  <a:lnTo>
                    <a:pt x="602709" y="772198"/>
                  </a:lnTo>
                  <a:lnTo>
                    <a:pt x="608915" y="766786"/>
                  </a:lnTo>
                  <a:lnTo>
                    <a:pt x="616168" y="764352"/>
                  </a:lnTo>
                  <a:lnTo>
                    <a:pt x="678094" y="764352"/>
                  </a:lnTo>
                  <a:lnTo>
                    <a:pt x="677284" y="752594"/>
                  </a:lnTo>
                  <a:lnTo>
                    <a:pt x="678372" y="738390"/>
                  </a:lnTo>
                  <a:lnTo>
                    <a:pt x="681145" y="728130"/>
                  </a:lnTo>
                  <a:close/>
                </a:path>
                <a:path w="984884" h="958850">
                  <a:moveTo>
                    <a:pt x="593643" y="791876"/>
                  </a:moveTo>
                  <a:lnTo>
                    <a:pt x="497659" y="791876"/>
                  </a:lnTo>
                  <a:lnTo>
                    <a:pt x="510470" y="793000"/>
                  </a:lnTo>
                  <a:lnTo>
                    <a:pt x="523048" y="797372"/>
                  </a:lnTo>
                  <a:lnTo>
                    <a:pt x="558340" y="830016"/>
                  </a:lnTo>
                  <a:lnTo>
                    <a:pt x="578804" y="868092"/>
                  </a:lnTo>
                  <a:lnTo>
                    <a:pt x="595855" y="919256"/>
                  </a:lnTo>
                  <a:lnTo>
                    <a:pt x="602843" y="949756"/>
                  </a:lnTo>
                  <a:lnTo>
                    <a:pt x="597203" y="918952"/>
                  </a:lnTo>
                  <a:lnTo>
                    <a:pt x="593096" y="890844"/>
                  </a:lnTo>
                  <a:lnTo>
                    <a:pt x="590467" y="865462"/>
                  </a:lnTo>
                  <a:lnTo>
                    <a:pt x="589333" y="844188"/>
                  </a:lnTo>
                  <a:lnTo>
                    <a:pt x="589427" y="823005"/>
                  </a:lnTo>
                  <a:lnTo>
                    <a:pt x="590908" y="805993"/>
                  </a:lnTo>
                  <a:lnTo>
                    <a:pt x="593643" y="791876"/>
                  </a:lnTo>
                  <a:close/>
                </a:path>
                <a:path w="984884" h="958850">
                  <a:moveTo>
                    <a:pt x="678094" y="764352"/>
                  </a:moveTo>
                  <a:lnTo>
                    <a:pt x="616168" y="764352"/>
                  </a:lnTo>
                  <a:lnTo>
                    <a:pt x="624413" y="764928"/>
                  </a:lnTo>
                  <a:lnTo>
                    <a:pt x="633596" y="768545"/>
                  </a:lnTo>
                  <a:lnTo>
                    <a:pt x="666237" y="797961"/>
                  </a:lnTo>
                  <a:lnTo>
                    <a:pt x="691699" y="833356"/>
                  </a:lnTo>
                  <a:lnTo>
                    <a:pt x="719620" y="881672"/>
                  </a:lnTo>
                  <a:lnTo>
                    <a:pt x="706413" y="855186"/>
                  </a:lnTo>
                  <a:lnTo>
                    <a:pt x="695756" y="830624"/>
                  </a:lnTo>
                  <a:lnTo>
                    <a:pt x="687559" y="807955"/>
                  </a:lnTo>
                  <a:lnTo>
                    <a:pt x="681822" y="787465"/>
                  </a:lnTo>
                  <a:lnTo>
                    <a:pt x="678411" y="768969"/>
                  </a:lnTo>
                  <a:lnTo>
                    <a:pt x="678094" y="764352"/>
                  </a:lnTo>
                  <a:close/>
                </a:path>
                <a:path w="984884" h="958850">
                  <a:moveTo>
                    <a:pt x="837370" y="513512"/>
                  </a:moveTo>
                  <a:lnTo>
                    <a:pt x="34019" y="513512"/>
                  </a:lnTo>
                  <a:lnTo>
                    <a:pt x="65409" y="515127"/>
                  </a:lnTo>
                  <a:lnTo>
                    <a:pt x="94113" y="518986"/>
                  </a:lnTo>
                  <a:lnTo>
                    <a:pt x="143249" y="532907"/>
                  </a:lnTo>
                  <a:lnTo>
                    <a:pt x="180988" y="554220"/>
                  </a:lnTo>
                  <a:lnTo>
                    <a:pt x="215276" y="597742"/>
                  </a:lnTo>
                  <a:lnTo>
                    <a:pt x="222615" y="632920"/>
                  </a:lnTo>
                  <a:lnTo>
                    <a:pt x="221465" y="651963"/>
                  </a:lnTo>
                  <a:lnTo>
                    <a:pt x="209252" y="692294"/>
                  </a:lnTo>
                  <a:lnTo>
                    <a:pt x="183460" y="734742"/>
                  </a:lnTo>
                  <a:lnTo>
                    <a:pt x="143649" y="778251"/>
                  </a:lnTo>
                  <a:lnTo>
                    <a:pt x="118351" y="800074"/>
                  </a:lnTo>
                  <a:lnTo>
                    <a:pt x="145152" y="780010"/>
                  </a:lnTo>
                  <a:lnTo>
                    <a:pt x="196458" y="749961"/>
                  </a:lnTo>
                  <a:lnTo>
                    <a:pt x="243901" y="732863"/>
                  </a:lnTo>
                  <a:lnTo>
                    <a:pt x="286516" y="728130"/>
                  </a:lnTo>
                  <a:lnTo>
                    <a:pt x="681145" y="728130"/>
                  </a:lnTo>
                  <a:lnTo>
                    <a:pt x="681610" y="726407"/>
                  </a:lnTo>
                  <a:lnTo>
                    <a:pt x="714727" y="701677"/>
                  </a:lnTo>
                  <a:lnTo>
                    <a:pt x="727714" y="701544"/>
                  </a:lnTo>
                  <a:lnTo>
                    <a:pt x="795153" y="701544"/>
                  </a:lnTo>
                  <a:lnTo>
                    <a:pt x="792710" y="698115"/>
                  </a:lnTo>
                  <a:lnTo>
                    <a:pt x="783050" y="680816"/>
                  </a:lnTo>
                  <a:lnTo>
                    <a:pt x="776534" y="664362"/>
                  </a:lnTo>
                  <a:lnTo>
                    <a:pt x="773107" y="648846"/>
                  </a:lnTo>
                  <a:lnTo>
                    <a:pt x="772713" y="634361"/>
                  </a:lnTo>
                  <a:lnTo>
                    <a:pt x="775296" y="620997"/>
                  </a:lnTo>
                  <a:lnTo>
                    <a:pt x="800353" y="588559"/>
                  </a:lnTo>
                  <a:lnTo>
                    <a:pt x="850204" y="569535"/>
                  </a:lnTo>
                  <a:lnTo>
                    <a:pt x="896472" y="565533"/>
                  </a:lnTo>
                  <a:lnTo>
                    <a:pt x="945068" y="565533"/>
                  </a:lnTo>
                  <a:lnTo>
                    <a:pt x="925211" y="560116"/>
                  </a:lnTo>
                  <a:lnTo>
                    <a:pt x="900578" y="551645"/>
                  </a:lnTo>
                  <a:lnTo>
                    <a:pt x="879223" y="542413"/>
                  </a:lnTo>
                  <a:lnTo>
                    <a:pt x="861147" y="532515"/>
                  </a:lnTo>
                  <a:lnTo>
                    <a:pt x="846350" y="522046"/>
                  </a:lnTo>
                  <a:lnTo>
                    <a:pt x="837370" y="513512"/>
                  </a:lnTo>
                  <a:close/>
                </a:path>
                <a:path w="984884" h="958850">
                  <a:moveTo>
                    <a:pt x="795153" y="701544"/>
                  </a:moveTo>
                  <a:lnTo>
                    <a:pt x="727714" y="701544"/>
                  </a:lnTo>
                  <a:lnTo>
                    <a:pt x="742452" y="703930"/>
                  </a:lnTo>
                  <a:lnTo>
                    <a:pt x="758873" y="708884"/>
                  </a:lnTo>
                  <a:lnTo>
                    <a:pt x="796500" y="726697"/>
                  </a:lnTo>
                  <a:lnTo>
                    <a:pt x="840063" y="755382"/>
                  </a:lnTo>
                  <a:lnTo>
                    <a:pt x="863904" y="773925"/>
                  </a:lnTo>
                  <a:lnTo>
                    <a:pt x="841112" y="754164"/>
                  </a:lnTo>
                  <a:lnTo>
                    <a:pt x="821685" y="734881"/>
                  </a:lnTo>
                  <a:lnTo>
                    <a:pt x="805570" y="716167"/>
                  </a:lnTo>
                  <a:lnTo>
                    <a:pt x="795153" y="701544"/>
                  </a:lnTo>
                  <a:close/>
                </a:path>
                <a:path w="984884" h="958850">
                  <a:moveTo>
                    <a:pt x="945068" y="565533"/>
                  </a:moveTo>
                  <a:lnTo>
                    <a:pt x="896472" y="565533"/>
                  </a:lnTo>
                  <a:lnTo>
                    <a:pt x="923350" y="566413"/>
                  </a:lnTo>
                  <a:lnTo>
                    <a:pt x="952648" y="569337"/>
                  </a:lnTo>
                  <a:lnTo>
                    <a:pt x="984313" y="574395"/>
                  </a:lnTo>
                  <a:lnTo>
                    <a:pt x="953123" y="567731"/>
                  </a:lnTo>
                  <a:lnTo>
                    <a:pt x="945068" y="565533"/>
                  </a:lnTo>
                  <a:close/>
                </a:path>
                <a:path w="984884" h="958850">
                  <a:moveTo>
                    <a:pt x="106273" y="172135"/>
                  </a:moveTo>
                  <a:lnTo>
                    <a:pt x="154949" y="216501"/>
                  </a:lnTo>
                  <a:lnTo>
                    <a:pt x="189400" y="261979"/>
                  </a:lnTo>
                  <a:lnTo>
                    <a:pt x="210019" y="307307"/>
                  </a:lnTo>
                  <a:lnTo>
                    <a:pt x="217197" y="351221"/>
                  </a:lnTo>
                  <a:lnTo>
                    <a:pt x="215869" y="372253"/>
                  </a:lnTo>
                  <a:lnTo>
                    <a:pt x="203623" y="411678"/>
                  </a:lnTo>
                  <a:lnTo>
                    <a:pt x="178917" y="446531"/>
                  </a:lnTo>
                  <a:lnTo>
                    <a:pt x="142145" y="475548"/>
                  </a:lnTo>
                  <a:lnTo>
                    <a:pt x="93699" y="497467"/>
                  </a:lnTo>
                  <a:lnTo>
                    <a:pt x="33971" y="511025"/>
                  </a:lnTo>
                  <a:lnTo>
                    <a:pt x="0" y="514273"/>
                  </a:lnTo>
                  <a:lnTo>
                    <a:pt x="34019" y="513512"/>
                  </a:lnTo>
                  <a:lnTo>
                    <a:pt x="837370" y="513512"/>
                  </a:lnTo>
                  <a:lnTo>
                    <a:pt x="834833" y="511101"/>
                  </a:lnTo>
                  <a:lnTo>
                    <a:pt x="826595" y="499774"/>
                  </a:lnTo>
                  <a:lnTo>
                    <a:pt x="821638" y="488162"/>
                  </a:lnTo>
                  <a:lnTo>
                    <a:pt x="819961" y="476357"/>
                  </a:lnTo>
                  <a:lnTo>
                    <a:pt x="821564" y="464457"/>
                  </a:lnTo>
                  <a:lnTo>
                    <a:pt x="846063" y="429126"/>
                  </a:lnTo>
                  <a:lnTo>
                    <a:pt x="878804" y="406832"/>
                  </a:lnTo>
                  <a:lnTo>
                    <a:pt x="911953" y="391563"/>
                  </a:lnTo>
                  <a:lnTo>
                    <a:pt x="837240" y="391563"/>
                  </a:lnTo>
                  <a:lnTo>
                    <a:pt x="797559" y="380990"/>
                  </a:lnTo>
                  <a:lnTo>
                    <a:pt x="795170" y="375482"/>
                  </a:lnTo>
                  <a:lnTo>
                    <a:pt x="795855" y="368907"/>
                  </a:lnTo>
                  <a:lnTo>
                    <a:pt x="829969" y="332737"/>
                  </a:lnTo>
                  <a:lnTo>
                    <a:pt x="860155" y="313046"/>
                  </a:lnTo>
                  <a:lnTo>
                    <a:pt x="793215" y="313045"/>
                  </a:lnTo>
                  <a:lnTo>
                    <a:pt x="755629" y="304729"/>
                  </a:lnTo>
                  <a:lnTo>
                    <a:pt x="713652" y="273140"/>
                  </a:lnTo>
                  <a:lnTo>
                    <a:pt x="696589" y="241320"/>
                  </a:lnTo>
                  <a:lnTo>
                    <a:pt x="284655" y="241320"/>
                  </a:lnTo>
                  <a:lnTo>
                    <a:pt x="238374" y="237763"/>
                  </a:lnTo>
                  <a:lnTo>
                    <a:pt x="187794" y="221556"/>
                  </a:lnTo>
                  <a:lnTo>
                    <a:pt x="134017" y="192063"/>
                  </a:lnTo>
                  <a:lnTo>
                    <a:pt x="106273" y="172135"/>
                  </a:lnTo>
                  <a:close/>
                </a:path>
                <a:path w="984884" h="958850">
                  <a:moveTo>
                    <a:pt x="983678" y="368681"/>
                  </a:moveTo>
                  <a:lnTo>
                    <a:pt x="923610" y="381897"/>
                  </a:lnTo>
                  <a:lnTo>
                    <a:pt x="874714" y="389419"/>
                  </a:lnTo>
                  <a:lnTo>
                    <a:pt x="837240" y="391563"/>
                  </a:lnTo>
                  <a:lnTo>
                    <a:pt x="911953" y="391563"/>
                  </a:lnTo>
                  <a:lnTo>
                    <a:pt x="924675" y="386430"/>
                  </a:lnTo>
                  <a:lnTo>
                    <a:pt x="952535" y="377176"/>
                  </a:lnTo>
                  <a:lnTo>
                    <a:pt x="983678" y="368681"/>
                  </a:lnTo>
                  <a:close/>
                </a:path>
                <a:path w="984884" h="958850">
                  <a:moveTo>
                    <a:pt x="915784" y="282676"/>
                  </a:moveTo>
                  <a:lnTo>
                    <a:pt x="862300" y="304158"/>
                  </a:lnTo>
                  <a:lnTo>
                    <a:pt x="814648" y="313045"/>
                  </a:lnTo>
                  <a:lnTo>
                    <a:pt x="793227" y="313046"/>
                  </a:lnTo>
                  <a:lnTo>
                    <a:pt x="860158" y="313045"/>
                  </a:lnTo>
                  <a:lnTo>
                    <a:pt x="866288" y="309284"/>
                  </a:lnTo>
                  <a:lnTo>
                    <a:pt x="889373" y="296355"/>
                  </a:lnTo>
                  <a:lnTo>
                    <a:pt x="915784" y="282676"/>
                  </a:lnTo>
                  <a:close/>
                </a:path>
                <a:path w="984884" h="958850">
                  <a:moveTo>
                    <a:pt x="404634" y="0"/>
                  </a:moveTo>
                  <a:lnTo>
                    <a:pt x="410389" y="32611"/>
                  </a:lnTo>
                  <a:lnTo>
                    <a:pt x="412955" y="61100"/>
                  </a:lnTo>
                  <a:lnTo>
                    <a:pt x="413030" y="91604"/>
                  </a:lnTo>
                  <a:lnTo>
                    <a:pt x="410192" y="117827"/>
                  </a:lnTo>
                  <a:lnTo>
                    <a:pt x="396885" y="163329"/>
                  </a:lnTo>
                  <a:lnTo>
                    <a:pt x="374323" y="199041"/>
                  </a:lnTo>
                  <a:lnTo>
                    <a:pt x="343608" y="224328"/>
                  </a:lnTo>
                  <a:lnTo>
                    <a:pt x="305840" y="238554"/>
                  </a:lnTo>
                  <a:lnTo>
                    <a:pt x="284655" y="241320"/>
                  </a:lnTo>
                  <a:lnTo>
                    <a:pt x="696589" y="241320"/>
                  </a:lnTo>
                  <a:lnTo>
                    <a:pt x="696298" y="240652"/>
                  </a:lnTo>
                  <a:lnTo>
                    <a:pt x="691071" y="221317"/>
                  </a:lnTo>
                  <a:lnTo>
                    <a:pt x="688260" y="200072"/>
                  </a:lnTo>
                  <a:lnTo>
                    <a:pt x="688011" y="181348"/>
                  </a:lnTo>
                  <a:lnTo>
                    <a:pt x="565308" y="181348"/>
                  </a:lnTo>
                  <a:lnTo>
                    <a:pt x="510312" y="169822"/>
                  </a:lnTo>
                  <a:lnTo>
                    <a:pt x="476816" y="146154"/>
                  </a:lnTo>
                  <a:lnTo>
                    <a:pt x="447245" y="109866"/>
                  </a:lnTo>
                  <a:lnTo>
                    <a:pt x="422787" y="61100"/>
                  </a:lnTo>
                  <a:lnTo>
                    <a:pt x="412848" y="32083"/>
                  </a:lnTo>
                  <a:lnTo>
                    <a:pt x="404634" y="0"/>
                  </a:lnTo>
                  <a:close/>
                </a:path>
                <a:path w="984884" h="958850">
                  <a:moveTo>
                    <a:pt x="727024" y="38785"/>
                  </a:moveTo>
                  <a:lnTo>
                    <a:pt x="694983" y="93846"/>
                  </a:lnTo>
                  <a:lnTo>
                    <a:pt x="659725" y="135427"/>
                  </a:lnTo>
                  <a:lnTo>
                    <a:pt x="622438" y="163672"/>
                  </a:lnTo>
                  <a:lnTo>
                    <a:pt x="584313" y="178724"/>
                  </a:lnTo>
                  <a:lnTo>
                    <a:pt x="565308" y="181348"/>
                  </a:lnTo>
                  <a:lnTo>
                    <a:pt x="688011" y="181348"/>
                  </a:lnTo>
                  <a:lnTo>
                    <a:pt x="695199" y="125999"/>
                  </a:lnTo>
                  <a:lnTo>
                    <a:pt x="713505" y="69129"/>
                  </a:lnTo>
                  <a:lnTo>
                    <a:pt x="727024" y="38785"/>
                  </a:lnTo>
                  <a:close/>
                </a:path>
              </a:pathLst>
            </a:custGeom>
            <a:solidFill>
              <a:srgbClr val="7A7C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991">
              <a:extLst>
                <a:ext uri="{FF2B5EF4-FFF2-40B4-BE49-F238E27FC236}">
                  <a16:creationId xmlns:a16="http://schemas.microsoft.com/office/drawing/2014/main" id="{5635042D-4321-4B45-9BF6-0B918A8983DC}"/>
                </a:ext>
              </a:extLst>
            </p:cNvPr>
            <p:cNvSpPr/>
            <p:nvPr/>
          </p:nvSpPr>
          <p:spPr>
            <a:xfrm>
              <a:off x="13820680" y="1806079"/>
              <a:ext cx="939888" cy="9151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992">
              <a:extLst>
                <a:ext uri="{FF2B5EF4-FFF2-40B4-BE49-F238E27FC236}">
                  <a16:creationId xmlns:a16="http://schemas.microsoft.com/office/drawing/2014/main" id="{2F8B7401-4C41-49D6-AF50-3B1A1FDE4183}"/>
                </a:ext>
              </a:extLst>
            </p:cNvPr>
            <p:cNvSpPr/>
            <p:nvPr/>
          </p:nvSpPr>
          <p:spPr>
            <a:xfrm>
              <a:off x="14067268" y="2049342"/>
              <a:ext cx="445770" cy="445770"/>
            </a:xfrm>
            <a:custGeom>
              <a:avLst/>
              <a:gdLst/>
              <a:ahLst/>
              <a:cxnLst/>
              <a:rect l="l" t="t" r="r" b="b"/>
              <a:pathLst>
                <a:path w="445769" h="445769">
                  <a:moveTo>
                    <a:pt x="216958" y="0"/>
                  </a:moveTo>
                  <a:lnTo>
                    <a:pt x="165674" y="7362"/>
                  </a:lnTo>
                  <a:lnTo>
                    <a:pt x="117974" y="26115"/>
                  </a:lnTo>
                  <a:lnTo>
                    <a:pt x="75792" y="55229"/>
                  </a:lnTo>
                  <a:lnTo>
                    <a:pt x="41059" y="93676"/>
                  </a:lnTo>
                  <a:lnTo>
                    <a:pt x="15707" y="140429"/>
                  </a:lnTo>
                  <a:lnTo>
                    <a:pt x="1925" y="193072"/>
                  </a:lnTo>
                  <a:lnTo>
                    <a:pt x="0" y="228299"/>
                  </a:lnTo>
                  <a:lnTo>
                    <a:pt x="1125" y="245672"/>
                  </a:lnTo>
                  <a:lnTo>
                    <a:pt x="12400" y="295975"/>
                  </a:lnTo>
                  <a:lnTo>
                    <a:pt x="34721" y="342048"/>
                  </a:lnTo>
                  <a:lnTo>
                    <a:pt x="67058" y="381961"/>
                  </a:lnTo>
                  <a:lnTo>
                    <a:pt x="108384" y="413784"/>
                  </a:lnTo>
                  <a:lnTo>
                    <a:pt x="157668" y="435583"/>
                  </a:lnTo>
                  <a:lnTo>
                    <a:pt x="210732" y="445000"/>
                  </a:lnTo>
                  <a:lnTo>
                    <a:pt x="228291" y="445253"/>
                  </a:lnTo>
                  <a:lnTo>
                    <a:pt x="245666" y="444126"/>
                  </a:lnTo>
                  <a:lnTo>
                    <a:pt x="295971" y="432849"/>
                  </a:lnTo>
                  <a:lnTo>
                    <a:pt x="342046" y="410528"/>
                  </a:lnTo>
                  <a:lnTo>
                    <a:pt x="381960" y="378192"/>
                  </a:lnTo>
                  <a:lnTo>
                    <a:pt x="413782" y="336870"/>
                  </a:lnTo>
                  <a:lnTo>
                    <a:pt x="435582" y="287590"/>
                  </a:lnTo>
                  <a:lnTo>
                    <a:pt x="444998" y="234526"/>
                  </a:lnTo>
                  <a:lnTo>
                    <a:pt x="445250" y="216967"/>
                  </a:lnTo>
                  <a:lnTo>
                    <a:pt x="444123" y="199593"/>
                  </a:lnTo>
                  <a:lnTo>
                    <a:pt x="432843" y="149288"/>
                  </a:lnTo>
                  <a:lnTo>
                    <a:pt x="410520" y="103213"/>
                  </a:lnTo>
                  <a:lnTo>
                    <a:pt x="378181" y="63298"/>
                  </a:lnTo>
                  <a:lnTo>
                    <a:pt x="336857" y="31476"/>
                  </a:lnTo>
                  <a:lnTo>
                    <a:pt x="287576" y="9676"/>
                  </a:lnTo>
                  <a:lnTo>
                    <a:pt x="234516" y="254"/>
                  </a:lnTo>
                  <a:lnTo>
                    <a:pt x="216958" y="0"/>
                  </a:lnTo>
                  <a:close/>
                </a:path>
              </a:pathLst>
            </a:custGeom>
            <a:solidFill>
              <a:srgbClr val="7A7C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993">
              <a:extLst>
                <a:ext uri="{FF2B5EF4-FFF2-40B4-BE49-F238E27FC236}">
                  <a16:creationId xmlns:a16="http://schemas.microsoft.com/office/drawing/2014/main" id="{BFA90256-F360-4783-9E42-86680F4A65CF}"/>
                </a:ext>
              </a:extLst>
            </p:cNvPr>
            <p:cNvSpPr/>
            <p:nvPr/>
          </p:nvSpPr>
          <p:spPr>
            <a:xfrm>
              <a:off x="14083869" y="2076742"/>
              <a:ext cx="406969" cy="4070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994">
              <a:extLst>
                <a:ext uri="{FF2B5EF4-FFF2-40B4-BE49-F238E27FC236}">
                  <a16:creationId xmlns:a16="http://schemas.microsoft.com/office/drawing/2014/main" id="{8DD7EE50-9944-4DE2-8D76-7C102227E28B}"/>
                </a:ext>
              </a:extLst>
            </p:cNvPr>
            <p:cNvSpPr/>
            <p:nvPr/>
          </p:nvSpPr>
          <p:spPr>
            <a:xfrm>
              <a:off x="14350243" y="2174154"/>
              <a:ext cx="108585" cy="98425"/>
            </a:xfrm>
            <a:custGeom>
              <a:avLst/>
              <a:gdLst/>
              <a:ahLst/>
              <a:cxnLst/>
              <a:rect l="l" t="t" r="r" b="b"/>
              <a:pathLst>
                <a:path w="108584" h="98425">
                  <a:moveTo>
                    <a:pt x="94854" y="13002"/>
                  </a:moveTo>
                  <a:lnTo>
                    <a:pt x="59810" y="13002"/>
                  </a:lnTo>
                  <a:lnTo>
                    <a:pt x="70047" y="14107"/>
                  </a:lnTo>
                  <a:lnTo>
                    <a:pt x="79590" y="17820"/>
                  </a:lnTo>
                  <a:lnTo>
                    <a:pt x="101477" y="57306"/>
                  </a:lnTo>
                  <a:lnTo>
                    <a:pt x="101261" y="70389"/>
                  </a:lnTo>
                  <a:lnTo>
                    <a:pt x="98824" y="84078"/>
                  </a:lnTo>
                  <a:lnTo>
                    <a:pt x="94131" y="97995"/>
                  </a:lnTo>
                  <a:lnTo>
                    <a:pt x="94626" y="97144"/>
                  </a:lnTo>
                  <a:lnTo>
                    <a:pt x="108102" y="51181"/>
                  </a:lnTo>
                  <a:lnTo>
                    <a:pt x="107159" y="39080"/>
                  </a:lnTo>
                  <a:lnTo>
                    <a:pt x="104137" y="27894"/>
                  </a:lnTo>
                  <a:lnTo>
                    <a:pt x="99030" y="17919"/>
                  </a:lnTo>
                  <a:lnTo>
                    <a:pt x="94854" y="13002"/>
                  </a:lnTo>
                  <a:close/>
                </a:path>
                <a:path w="108584" h="98425">
                  <a:moveTo>
                    <a:pt x="62387" y="0"/>
                  </a:moveTo>
                  <a:lnTo>
                    <a:pt x="20836" y="21900"/>
                  </a:lnTo>
                  <a:lnTo>
                    <a:pt x="0" y="53209"/>
                  </a:lnTo>
                  <a:lnTo>
                    <a:pt x="8331" y="41641"/>
                  </a:lnTo>
                  <a:lnTo>
                    <a:pt x="17702" y="31831"/>
                  </a:lnTo>
                  <a:lnTo>
                    <a:pt x="27825" y="23920"/>
                  </a:lnTo>
                  <a:lnTo>
                    <a:pt x="38410" y="18051"/>
                  </a:lnTo>
                  <a:lnTo>
                    <a:pt x="49168" y="14364"/>
                  </a:lnTo>
                  <a:lnTo>
                    <a:pt x="59810" y="13002"/>
                  </a:lnTo>
                  <a:lnTo>
                    <a:pt x="94854" y="13002"/>
                  </a:lnTo>
                  <a:lnTo>
                    <a:pt x="91836" y="9450"/>
                  </a:lnTo>
                  <a:lnTo>
                    <a:pt x="82548" y="2780"/>
                  </a:lnTo>
                  <a:lnTo>
                    <a:pt x="72757" y="131"/>
                  </a:lnTo>
                  <a:lnTo>
                    <a:pt x="6238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995">
              <a:extLst>
                <a:ext uri="{FF2B5EF4-FFF2-40B4-BE49-F238E27FC236}">
                  <a16:creationId xmlns:a16="http://schemas.microsoft.com/office/drawing/2014/main" id="{932077A1-4ABC-4732-95AC-0948FF8C0678}"/>
                </a:ext>
              </a:extLst>
            </p:cNvPr>
            <p:cNvSpPr/>
            <p:nvPr/>
          </p:nvSpPr>
          <p:spPr>
            <a:xfrm>
              <a:off x="14172572" y="2126408"/>
              <a:ext cx="88265" cy="75565"/>
            </a:xfrm>
            <a:custGeom>
              <a:avLst/>
              <a:gdLst/>
              <a:ahLst/>
              <a:cxnLst/>
              <a:rect l="l" t="t" r="r" b="b"/>
              <a:pathLst>
                <a:path w="88265" h="75564">
                  <a:moveTo>
                    <a:pt x="72316" y="11913"/>
                  </a:moveTo>
                  <a:lnTo>
                    <a:pt x="47599" y="11913"/>
                  </a:lnTo>
                  <a:lnTo>
                    <a:pt x="58754" y="14974"/>
                  </a:lnTo>
                  <a:lnTo>
                    <a:pt x="68473" y="21800"/>
                  </a:lnTo>
                  <a:lnTo>
                    <a:pt x="76422" y="31811"/>
                  </a:lnTo>
                  <a:lnTo>
                    <a:pt x="82266" y="44428"/>
                  </a:lnTo>
                  <a:lnTo>
                    <a:pt x="85672" y="59073"/>
                  </a:lnTo>
                  <a:lnTo>
                    <a:pt x="86303" y="75167"/>
                  </a:lnTo>
                  <a:lnTo>
                    <a:pt x="86918" y="72339"/>
                  </a:lnTo>
                  <a:lnTo>
                    <a:pt x="87426" y="69075"/>
                  </a:lnTo>
                  <a:lnTo>
                    <a:pt x="87731" y="65684"/>
                  </a:lnTo>
                  <a:lnTo>
                    <a:pt x="87621" y="49647"/>
                  </a:lnTo>
                  <a:lnTo>
                    <a:pt x="84756" y="34908"/>
                  </a:lnTo>
                  <a:lnTo>
                    <a:pt x="79459" y="22020"/>
                  </a:lnTo>
                  <a:lnTo>
                    <a:pt x="72316" y="11913"/>
                  </a:lnTo>
                  <a:close/>
                </a:path>
                <a:path w="88265" h="75564">
                  <a:moveTo>
                    <a:pt x="52190" y="0"/>
                  </a:moveTo>
                  <a:lnTo>
                    <a:pt x="10909" y="23731"/>
                  </a:lnTo>
                  <a:lnTo>
                    <a:pt x="0" y="60846"/>
                  </a:lnTo>
                  <a:lnTo>
                    <a:pt x="4415" y="45879"/>
                  </a:lnTo>
                  <a:lnTo>
                    <a:pt x="11130" y="33008"/>
                  </a:lnTo>
                  <a:lnTo>
                    <a:pt x="19720" y="22744"/>
                  </a:lnTo>
                  <a:lnTo>
                    <a:pt x="29761" y="15598"/>
                  </a:lnTo>
                  <a:lnTo>
                    <a:pt x="40830" y="12083"/>
                  </a:lnTo>
                  <a:lnTo>
                    <a:pt x="47599" y="11913"/>
                  </a:lnTo>
                  <a:lnTo>
                    <a:pt x="72316" y="11913"/>
                  </a:lnTo>
                  <a:lnTo>
                    <a:pt x="72051" y="11537"/>
                  </a:lnTo>
                  <a:lnTo>
                    <a:pt x="62854" y="4013"/>
                  </a:lnTo>
                  <a:lnTo>
                    <a:pt x="5219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996">
              <a:extLst>
                <a:ext uri="{FF2B5EF4-FFF2-40B4-BE49-F238E27FC236}">
                  <a16:creationId xmlns:a16="http://schemas.microsoft.com/office/drawing/2014/main" id="{651426BA-0B4F-4F37-94C3-D1B2559C30E6}"/>
                </a:ext>
              </a:extLst>
            </p:cNvPr>
            <p:cNvSpPr/>
            <p:nvPr/>
          </p:nvSpPr>
          <p:spPr>
            <a:xfrm>
              <a:off x="14305940" y="2223662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09" h="133985">
                  <a:moveTo>
                    <a:pt x="75546" y="0"/>
                  </a:moveTo>
                  <a:lnTo>
                    <a:pt x="35719" y="17462"/>
                  </a:lnTo>
                  <a:lnTo>
                    <a:pt x="7643" y="59399"/>
                  </a:lnTo>
                  <a:lnTo>
                    <a:pt x="0" y="100088"/>
                  </a:lnTo>
                  <a:lnTo>
                    <a:pt x="1767" y="111465"/>
                  </a:lnTo>
                  <a:lnTo>
                    <a:pt x="5679" y="121062"/>
                  </a:lnTo>
                  <a:lnTo>
                    <a:pt x="11729" y="128468"/>
                  </a:lnTo>
                  <a:lnTo>
                    <a:pt x="21162" y="132319"/>
                  </a:lnTo>
                  <a:lnTo>
                    <a:pt x="31064" y="133373"/>
                  </a:lnTo>
                  <a:lnTo>
                    <a:pt x="41216" y="131818"/>
                  </a:lnTo>
                  <a:lnTo>
                    <a:pt x="79929" y="103303"/>
                  </a:lnTo>
                  <a:lnTo>
                    <a:pt x="100702" y="61842"/>
                  </a:lnTo>
                  <a:lnTo>
                    <a:pt x="104809" y="35158"/>
                  </a:lnTo>
                  <a:lnTo>
                    <a:pt x="103742" y="23712"/>
                  </a:lnTo>
                  <a:lnTo>
                    <a:pt x="100644" y="13937"/>
                  </a:lnTo>
                  <a:lnTo>
                    <a:pt x="95551" y="6137"/>
                  </a:lnTo>
                  <a:lnTo>
                    <a:pt x="85691" y="1668"/>
                  </a:lnTo>
                  <a:lnTo>
                    <a:pt x="755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997">
              <a:extLst>
                <a:ext uri="{FF2B5EF4-FFF2-40B4-BE49-F238E27FC236}">
                  <a16:creationId xmlns:a16="http://schemas.microsoft.com/office/drawing/2014/main" id="{8C183629-ACEC-4915-9C9E-017BB180CE57}"/>
                </a:ext>
              </a:extLst>
            </p:cNvPr>
            <p:cNvSpPr/>
            <p:nvPr/>
          </p:nvSpPr>
          <p:spPr>
            <a:xfrm>
              <a:off x="14311963" y="2238041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30" h="113030">
                  <a:moveTo>
                    <a:pt x="67647" y="0"/>
                  </a:moveTo>
                  <a:lnTo>
                    <a:pt x="27830" y="17592"/>
                  </a:lnTo>
                  <a:lnTo>
                    <a:pt x="5572" y="53072"/>
                  </a:lnTo>
                  <a:lnTo>
                    <a:pt x="0" y="80468"/>
                  </a:lnTo>
                  <a:lnTo>
                    <a:pt x="1081" y="92319"/>
                  </a:lnTo>
                  <a:lnTo>
                    <a:pt x="4728" y="102155"/>
                  </a:lnTo>
                  <a:lnTo>
                    <a:pt x="10929" y="109392"/>
                  </a:lnTo>
                  <a:lnTo>
                    <a:pt x="20175" y="112682"/>
                  </a:lnTo>
                  <a:lnTo>
                    <a:pt x="30056" y="112671"/>
                  </a:lnTo>
                  <a:lnTo>
                    <a:pt x="68968" y="84935"/>
                  </a:lnTo>
                  <a:lnTo>
                    <a:pt x="86364" y="39888"/>
                  </a:lnTo>
                  <a:lnTo>
                    <a:pt x="87263" y="27782"/>
                  </a:lnTo>
                  <a:lnTo>
                    <a:pt x="85898" y="17489"/>
                  </a:lnTo>
                  <a:lnTo>
                    <a:pt x="82378" y="9224"/>
                  </a:lnTo>
                  <a:lnTo>
                    <a:pt x="76815" y="3201"/>
                  </a:lnTo>
                  <a:lnTo>
                    <a:pt x="6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998">
              <a:extLst>
                <a:ext uri="{FF2B5EF4-FFF2-40B4-BE49-F238E27FC236}">
                  <a16:creationId xmlns:a16="http://schemas.microsoft.com/office/drawing/2014/main" id="{CFFE109D-6847-4F7B-A359-C352A4A6476D}"/>
                </a:ext>
              </a:extLst>
            </p:cNvPr>
            <p:cNvSpPr/>
            <p:nvPr/>
          </p:nvSpPr>
          <p:spPr>
            <a:xfrm>
              <a:off x="14318555" y="2265765"/>
              <a:ext cx="59055" cy="78105"/>
            </a:xfrm>
            <a:custGeom>
              <a:avLst/>
              <a:gdLst/>
              <a:ahLst/>
              <a:cxnLst/>
              <a:rect l="l" t="t" r="r" b="b"/>
              <a:pathLst>
                <a:path w="59055" h="78105">
                  <a:moveTo>
                    <a:pt x="40673" y="0"/>
                  </a:moveTo>
                  <a:lnTo>
                    <a:pt x="3501" y="35260"/>
                  </a:lnTo>
                  <a:lnTo>
                    <a:pt x="0" y="48461"/>
                  </a:lnTo>
                  <a:lnTo>
                    <a:pt x="312" y="60591"/>
                  </a:lnTo>
                  <a:lnTo>
                    <a:pt x="4736" y="70727"/>
                  </a:lnTo>
                  <a:lnTo>
                    <a:pt x="13568" y="77943"/>
                  </a:lnTo>
                  <a:lnTo>
                    <a:pt x="23787" y="76654"/>
                  </a:lnTo>
                  <a:lnTo>
                    <a:pt x="34545" y="70494"/>
                  </a:lnTo>
                  <a:lnTo>
                    <a:pt x="44714" y="60140"/>
                  </a:lnTo>
                  <a:lnTo>
                    <a:pt x="27137" y="38067"/>
                  </a:lnTo>
                  <a:lnTo>
                    <a:pt x="57494" y="34201"/>
                  </a:lnTo>
                  <a:lnTo>
                    <a:pt x="59061" y="20366"/>
                  </a:lnTo>
                  <a:lnTo>
                    <a:pt x="56508" y="9069"/>
                  </a:lnTo>
                  <a:lnTo>
                    <a:pt x="49858" y="1758"/>
                  </a:lnTo>
                  <a:lnTo>
                    <a:pt x="48535" y="1106"/>
                  </a:lnTo>
                  <a:lnTo>
                    <a:pt x="406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999">
              <a:extLst>
                <a:ext uri="{FF2B5EF4-FFF2-40B4-BE49-F238E27FC236}">
                  <a16:creationId xmlns:a16="http://schemas.microsoft.com/office/drawing/2014/main" id="{580208E5-1311-4666-A408-E7BB43A2DA4B}"/>
                </a:ext>
              </a:extLst>
            </p:cNvPr>
            <p:cNvSpPr/>
            <p:nvPr/>
          </p:nvSpPr>
          <p:spPr>
            <a:xfrm>
              <a:off x="14181559" y="2175705"/>
              <a:ext cx="71120" cy="115570"/>
            </a:xfrm>
            <a:custGeom>
              <a:avLst/>
              <a:gdLst/>
              <a:ahLst/>
              <a:cxnLst/>
              <a:rect l="l" t="t" r="r" b="b"/>
              <a:pathLst>
                <a:path w="71119" h="115569">
                  <a:moveTo>
                    <a:pt x="47686" y="0"/>
                  </a:moveTo>
                  <a:lnTo>
                    <a:pt x="10983" y="24084"/>
                  </a:lnTo>
                  <a:lnTo>
                    <a:pt x="0" y="69242"/>
                  </a:lnTo>
                  <a:lnTo>
                    <a:pt x="1270" y="84326"/>
                  </a:lnTo>
                  <a:lnTo>
                    <a:pt x="4940" y="97406"/>
                  </a:lnTo>
                  <a:lnTo>
                    <a:pt x="10752" y="107800"/>
                  </a:lnTo>
                  <a:lnTo>
                    <a:pt x="18448" y="114827"/>
                  </a:lnTo>
                  <a:lnTo>
                    <a:pt x="30344" y="115492"/>
                  </a:lnTo>
                  <a:lnTo>
                    <a:pt x="41083" y="112245"/>
                  </a:lnTo>
                  <a:lnTo>
                    <a:pt x="68916" y="69903"/>
                  </a:lnTo>
                  <a:lnTo>
                    <a:pt x="70744" y="52305"/>
                  </a:lnTo>
                  <a:lnTo>
                    <a:pt x="70114" y="36540"/>
                  </a:lnTo>
                  <a:lnTo>
                    <a:pt x="67258" y="23017"/>
                  </a:lnTo>
                  <a:lnTo>
                    <a:pt x="62412" y="12146"/>
                  </a:lnTo>
                  <a:lnTo>
                    <a:pt x="55810" y="4337"/>
                  </a:lnTo>
                  <a:lnTo>
                    <a:pt x="476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1000">
              <a:extLst>
                <a:ext uri="{FF2B5EF4-FFF2-40B4-BE49-F238E27FC236}">
                  <a16:creationId xmlns:a16="http://schemas.microsoft.com/office/drawing/2014/main" id="{001481E1-5F77-4338-88F0-EAF7D41707EA}"/>
                </a:ext>
              </a:extLst>
            </p:cNvPr>
            <p:cNvSpPr/>
            <p:nvPr/>
          </p:nvSpPr>
          <p:spPr>
            <a:xfrm>
              <a:off x="14186810" y="2189921"/>
              <a:ext cx="59055" cy="95885"/>
            </a:xfrm>
            <a:custGeom>
              <a:avLst/>
              <a:gdLst/>
              <a:ahLst/>
              <a:cxnLst/>
              <a:rect l="l" t="t" r="r" b="b"/>
              <a:pathLst>
                <a:path w="59055" h="95885">
                  <a:moveTo>
                    <a:pt x="41502" y="0"/>
                  </a:moveTo>
                  <a:lnTo>
                    <a:pt x="5708" y="27078"/>
                  </a:lnTo>
                  <a:lnTo>
                    <a:pt x="0" y="59980"/>
                  </a:lnTo>
                  <a:lnTo>
                    <a:pt x="1988" y="74533"/>
                  </a:lnTo>
                  <a:lnTo>
                    <a:pt x="6726" y="86375"/>
                  </a:lnTo>
                  <a:lnTo>
                    <a:pt x="13847" y="94538"/>
                  </a:lnTo>
                  <a:lnTo>
                    <a:pt x="26057" y="95337"/>
                  </a:lnTo>
                  <a:lnTo>
                    <a:pt x="36670" y="91621"/>
                  </a:lnTo>
                  <a:lnTo>
                    <a:pt x="45505" y="84074"/>
                  </a:lnTo>
                  <a:lnTo>
                    <a:pt x="52384" y="73378"/>
                  </a:lnTo>
                  <a:lnTo>
                    <a:pt x="57127" y="60215"/>
                  </a:lnTo>
                  <a:lnTo>
                    <a:pt x="58954" y="42292"/>
                  </a:lnTo>
                  <a:lnTo>
                    <a:pt x="57982" y="26865"/>
                  </a:lnTo>
                  <a:lnTo>
                    <a:pt x="54533" y="14378"/>
                  </a:lnTo>
                  <a:lnTo>
                    <a:pt x="48932" y="5275"/>
                  </a:lnTo>
                  <a:lnTo>
                    <a:pt x="41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1001">
              <a:extLst>
                <a:ext uri="{FF2B5EF4-FFF2-40B4-BE49-F238E27FC236}">
                  <a16:creationId xmlns:a16="http://schemas.microsoft.com/office/drawing/2014/main" id="{89062503-037C-433C-BEB5-DEB38738C700}"/>
                </a:ext>
              </a:extLst>
            </p:cNvPr>
            <p:cNvSpPr/>
            <p:nvPr/>
          </p:nvSpPr>
          <p:spPr>
            <a:xfrm>
              <a:off x="14192834" y="2214754"/>
              <a:ext cx="40005" cy="66675"/>
            </a:xfrm>
            <a:custGeom>
              <a:avLst/>
              <a:gdLst/>
              <a:ahLst/>
              <a:cxnLst/>
              <a:rect l="l" t="t" r="r" b="b"/>
              <a:pathLst>
                <a:path w="40005" h="66675">
                  <a:moveTo>
                    <a:pt x="25913" y="0"/>
                  </a:moveTo>
                  <a:lnTo>
                    <a:pt x="18405" y="1218"/>
                  </a:lnTo>
                  <a:lnTo>
                    <a:pt x="10681" y="8142"/>
                  </a:lnTo>
                  <a:lnTo>
                    <a:pt x="4285" y="20721"/>
                  </a:lnTo>
                  <a:lnTo>
                    <a:pt x="0" y="38753"/>
                  </a:lnTo>
                  <a:lnTo>
                    <a:pt x="2205" y="52374"/>
                  </a:lnTo>
                  <a:lnTo>
                    <a:pt x="9295" y="62208"/>
                  </a:lnTo>
                  <a:lnTo>
                    <a:pt x="21549" y="66437"/>
                  </a:lnTo>
                  <a:lnTo>
                    <a:pt x="30866" y="58831"/>
                  </a:lnTo>
                  <a:lnTo>
                    <a:pt x="37775" y="45364"/>
                  </a:lnTo>
                  <a:lnTo>
                    <a:pt x="18585" y="33477"/>
                  </a:lnTo>
                  <a:lnTo>
                    <a:pt x="39898" y="18784"/>
                  </a:lnTo>
                  <a:lnTo>
                    <a:pt x="34855" y="6015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1002">
              <a:extLst>
                <a:ext uri="{FF2B5EF4-FFF2-40B4-BE49-F238E27FC236}">
                  <a16:creationId xmlns:a16="http://schemas.microsoft.com/office/drawing/2014/main" id="{0073C184-0C1E-45C2-93CF-8B38E38D699A}"/>
                </a:ext>
              </a:extLst>
            </p:cNvPr>
            <p:cNvSpPr/>
            <p:nvPr/>
          </p:nvSpPr>
          <p:spPr>
            <a:xfrm>
              <a:off x="14185055" y="2354112"/>
              <a:ext cx="88265" cy="73025"/>
            </a:xfrm>
            <a:custGeom>
              <a:avLst/>
              <a:gdLst/>
              <a:ahLst/>
              <a:cxnLst/>
              <a:rect l="l" t="t" r="r" b="b"/>
              <a:pathLst>
                <a:path w="88265" h="73025">
                  <a:moveTo>
                    <a:pt x="42824" y="0"/>
                  </a:moveTo>
                  <a:lnTo>
                    <a:pt x="2263" y="19845"/>
                  </a:lnTo>
                  <a:lnTo>
                    <a:pt x="0" y="34204"/>
                  </a:lnTo>
                  <a:lnTo>
                    <a:pt x="3068" y="45273"/>
                  </a:lnTo>
                  <a:lnTo>
                    <a:pt x="9826" y="55399"/>
                  </a:lnTo>
                  <a:lnTo>
                    <a:pt x="19765" y="63841"/>
                  </a:lnTo>
                  <a:lnTo>
                    <a:pt x="32377" y="69862"/>
                  </a:lnTo>
                  <a:lnTo>
                    <a:pt x="46699" y="72439"/>
                  </a:lnTo>
                  <a:lnTo>
                    <a:pt x="60018" y="71493"/>
                  </a:lnTo>
                  <a:lnTo>
                    <a:pt x="71591" y="67359"/>
                  </a:lnTo>
                  <a:lnTo>
                    <a:pt x="80674" y="60374"/>
                  </a:lnTo>
                  <a:lnTo>
                    <a:pt x="86525" y="50872"/>
                  </a:lnTo>
                  <a:lnTo>
                    <a:pt x="87959" y="39079"/>
                  </a:lnTo>
                  <a:lnTo>
                    <a:pt x="85287" y="27768"/>
                  </a:lnTo>
                  <a:lnTo>
                    <a:pt x="79003" y="17549"/>
                  </a:lnTo>
                  <a:lnTo>
                    <a:pt x="69600" y="9034"/>
                  </a:lnTo>
                  <a:lnTo>
                    <a:pt x="57571" y="2835"/>
                  </a:lnTo>
                  <a:lnTo>
                    <a:pt x="428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1003">
              <a:extLst>
                <a:ext uri="{FF2B5EF4-FFF2-40B4-BE49-F238E27FC236}">
                  <a16:creationId xmlns:a16="http://schemas.microsoft.com/office/drawing/2014/main" id="{59255212-27B2-4477-84AE-095F7F6AC3FF}"/>
                </a:ext>
              </a:extLst>
            </p:cNvPr>
            <p:cNvSpPr/>
            <p:nvPr/>
          </p:nvSpPr>
          <p:spPr>
            <a:xfrm>
              <a:off x="14185402" y="2417139"/>
              <a:ext cx="61594" cy="26670"/>
            </a:xfrm>
            <a:custGeom>
              <a:avLst/>
              <a:gdLst/>
              <a:ahLst/>
              <a:cxnLst/>
              <a:rect l="l" t="t" r="r" b="b"/>
              <a:pathLst>
                <a:path w="61594" h="26669">
                  <a:moveTo>
                    <a:pt x="0" y="0"/>
                  </a:moveTo>
                  <a:lnTo>
                    <a:pt x="4877" y="15022"/>
                  </a:lnTo>
                  <a:lnTo>
                    <a:pt x="11818" y="22121"/>
                  </a:lnTo>
                  <a:lnTo>
                    <a:pt x="29554" y="26654"/>
                  </a:lnTo>
                  <a:lnTo>
                    <a:pt x="44336" y="25896"/>
                  </a:lnTo>
                  <a:lnTo>
                    <a:pt x="53191" y="23263"/>
                  </a:lnTo>
                  <a:lnTo>
                    <a:pt x="50791" y="23263"/>
                  </a:lnTo>
                  <a:lnTo>
                    <a:pt x="41412" y="22214"/>
                  </a:lnTo>
                  <a:lnTo>
                    <a:pt x="19548" y="12535"/>
                  </a:lnTo>
                  <a:lnTo>
                    <a:pt x="6361" y="4884"/>
                  </a:lnTo>
                  <a:lnTo>
                    <a:pt x="0" y="0"/>
                  </a:lnTo>
                  <a:close/>
                </a:path>
                <a:path w="61594" h="26669">
                  <a:moveTo>
                    <a:pt x="61224" y="19592"/>
                  </a:moveTo>
                  <a:lnTo>
                    <a:pt x="50791" y="23263"/>
                  </a:lnTo>
                  <a:lnTo>
                    <a:pt x="53191" y="23263"/>
                  </a:lnTo>
                  <a:lnTo>
                    <a:pt x="55071" y="22704"/>
                  </a:lnTo>
                  <a:lnTo>
                    <a:pt x="60668" y="19939"/>
                  </a:lnTo>
                  <a:lnTo>
                    <a:pt x="61224" y="195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1004">
              <a:extLst>
                <a:ext uri="{FF2B5EF4-FFF2-40B4-BE49-F238E27FC236}">
                  <a16:creationId xmlns:a16="http://schemas.microsoft.com/office/drawing/2014/main" id="{050CFF31-A71A-41DA-9F7D-FE458E03BCDF}"/>
                </a:ext>
              </a:extLst>
            </p:cNvPr>
            <p:cNvSpPr/>
            <p:nvPr/>
          </p:nvSpPr>
          <p:spPr>
            <a:xfrm>
              <a:off x="12010028" y="2394441"/>
              <a:ext cx="3200400" cy="1809750"/>
            </a:xfrm>
            <a:custGeom>
              <a:avLst/>
              <a:gdLst/>
              <a:ahLst/>
              <a:cxnLst/>
              <a:rect l="l" t="t" r="r" b="b"/>
              <a:pathLst>
                <a:path w="3200400" h="1809750">
                  <a:moveTo>
                    <a:pt x="100984" y="0"/>
                  </a:moveTo>
                  <a:lnTo>
                    <a:pt x="63686" y="893"/>
                  </a:lnTo>
                  <a:lnTo>
                    <a:pt x="27307" y="3462"/>
                  </a:lnTo>
                  <a:lnTo>
                    <a:pt x="0" y="6597"/>
                  </a:lnTo>
                  <a:lnTo>
                    <a:pt x="0" y="1809220"/>
                  </a:lnTo>
                  <a:lnTo>
                    <a:pt x="3200400" y="1809220"/>
                  </a:lnTo>
                  <a:lnTo>
                    <a:pt x="3200400" y="253961"/>
                  </a:lnTo>
                  <a:lnTo>
                    <a:pt x="1595660" y="253961"/>
                  </a:lnTo>
                  <a:lnTo>
                    <a:pt x="1566901" y="253528"/>
                  </a:lnTo>
                  <a:lnTo>
                    <a:pt x="1517392" y="250262"/>
                  </a:lnTo>
                  <a:lnTo>
                    <a:pt x="1476800" y="244241"/>
                  </a:lnTo>
                  <a:lnTo>
                    <a:pt x="1428002" y="231211"/>
                  </a:lnTo>
                  <a:lnTo>
                    <a:pt x="1387365" y="214981"/>
                  </a:lnTo>
                  <a:lnTo>
                    <a:pt x="1361281" y="203271"/>
                  </a:lnTo>
                  <a:lnTo>
                    <a:pt x="1347748" y="197350"/>
                  </a:lnTo>
                  <a:lnTo>
                    <a:pt x="1302009" y="180119"/>
                  </a:lnTo>
                  <a:lnTo>
                    <a:pt x="1264588" y="169742"/>
                  </a:lnTo>
                  <a:lnTo>
                    <a:pt x="914362" y="105429"/>
                  </a:lnTo>
                  <a:lnTo>
                    <a:pt x="639001" y="60303"/>
                  </a:lnTo>
                  <a:lnTo>
                    <a:pt x="498399" y="39435"/>
                  </a:lnTo>
                  <a:lnTo>
                    <a:pt x="364447" y="21628"/>
                  </a:lnTo>
                  <a:lnTo>
                    <a:pt x="301980" y="14324"/>
                  </a:lnTo>
                  <a:lnTo>
                    <a:pt x="243594" y="8329"/>
                  </a:lnTo>
                  <a:lnTo>
                    <a:pt x="190096" y="3822"/>
                  </a:lnTo>
                  <a:lnTo>
                    <a:pt x="142290" y="985"/>
                  </a:lnTo>
                  <a:lnTo>
                    <a:pt x="100984" y="0"/>
                  </a:lnTo>
                  <a:close/>
                </a:path>
                <a:path w="3200400" h="1809750">
                  <a:moveTo>
                    <a:pt x="3200400" y="106267"/>
                  </a:moveTo>
                  <a:lnTo>
                    <a:pt x="3084777" y="112129"/>
                  </a:lnTo>
                  <a:lnTo>
                    <a:pt x="2462966" y="151010"/>
                  </a:lnTo>
                  <a:lnTo>
                    <a:pt x="2236512" y="169709"/>
                  </a:lnTo>
                  <a:lnTo>
                    <a:pt x="2194340" y="174040"/>
                  </a:lnTo>
                  <a:lnTo>
                    <a:pt x="2133111" y="182003"/>
                  </a:lnTo>
                  <a:lnTo>
                    <a:pt x="1910175" y="222981"/>
                  </a:lnTo>
                  <a:lnTo>
                    <a:pt x="1856014" y="231852"/>
                  </a:lnTo>
                  <a:lnTo>
                    <a:pt x="1800392" y="239758"/>
                  </a:lnTo>
                  <a:lnTo>
                    <a:pt x="1743409" y="246292"/>
                  </a:lnTo>
                  <a:lnTo>
                    <a:pt x="1685166" y="251048"/>
                  </a:lnTo>
                  <a:lnTo>
                    <a:pt x="1625764" y="253621"/>
                  </a:lnTo>
                  <a:lnTo>
                    <a:pt x="1595660" y="253961"/>
                  </a:lnTo>
                  <a:lnTo>
                    <a:pt x="3200400" y="253961"/>
                  </a:lnTo>
                  <a:lnTo>
                    <a:pt x="3200400" y="10626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1005">
              <a:extLst>
                <a:ext uri="{FF2B5EF4-FFF2-40B4-BE49-F238E27FC236}">
                  <a16:creationId xmlns:a16="http://schemas.microsoft.com/office/drawing/2014/main" id="{0C636460-9DA7-4585-9839-D50387740A01}"/>
                </a:ext>
              </a:extLst>
            </p:cNvPr>
            <p:cNvSpPr/>
            <p:nvPr/>
          </p:nvSpPr>
          <p:spPr>
            <a:xfrm>
              <a:off x="12010028" y="2452458"/>
              <a:ext cx="3200400" cy="17512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1006">
              <a:extLst>
                <a:ext uri="{FF2B5EF4-FFF2-40B4-BE49-F238E27FC236}">
                  <a16:creationId xmlns:a16="http://schemas.microsoft.com/office/drawing/2014/main" id="{19F9E6B0-FF6F-47E1-8AA6-5F04501435A8}"/>
                </a:ext>
              </a:extLst>
            </p:cNvPr>
            <p:cNvSpPr/>
            <p:nvPr/>
          </p:nvSpPr>
          <p:spPr>
            <a:xfrm>
              <a:off x="12010028" y="2106396"/>
              <a:ext cx="3200400" cy="20972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70" name="Graphic 69" descr="Water">
            <a:extLst>
              <a:ext uri="{FF2B5EF4-FFF2-40B4-BE49-F238E27FC236}">
                <a16:creationId xmlns:a16="http://schemas.microsoft.com/office/drawing/2014/main" id="{15C3A492-A315-4F3D-BB61-1E9073161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815" y="2737924"/>
            <a:ext cx="379842" cy="379842"/>
          </a:xfrm>
          <a:prstGeom prst="rect">
            <a:avLst/>
          </a:prstGeom>
        </p:spPr>
      </p:pic>
      <p:pic>
        <p:nvPicPr>
          <p:cNvPr id="71" name="Graphic 70" descr="Water">
            <a:extLst>
              <a:ext uri="{FF2B5EF4-FFF2-40B4-BE49-F238E27FC236}">
                <a16:creationId xmlns:a16="http://schemas.microsoft.com/office/drawing/2014/main" id="{6AAA9D64-F220-4B7B-8F80-B07EF1D59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828" y="2230685"/>
            <a:ext cx="379842" cy="3798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1D4C7-BBEA-0341-BB41-566AC37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5</a:t>
            </a:fld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D2F574-FEA1-A141-9077-C1E1381FFA8D}"/>
              </a:ext>
            </a:extLst>
          </p:cNvPr>
          <p:cNvGrpSpPr/>
          <p:nvPr/>
        </p:nvGrpSpPr>
        <p:grpSpPr>
          <a:xfrm>
            <a:off x="0" y="20874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5472BEC-6751-5741-9C3A-3F9CC52D43CE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308EA1B-8EF4-4E40-BF1A-C3BE6C02D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02CBBAA-D083-B347-B39A-44B665220853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2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10FFD068-564C-684B-B1ED-A507A314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751" y="1925127"/>
            <a:ext cx="7652497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4800" b="1" u="sng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SITUACIÓN 1</a:t>
            </a:r>
            <a:endParaRPr lang="en-US" altLang="en-US" sz="4000" b="1" u="sng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Roger no le da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mantenimiento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auto.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auto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gotea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petróleo y otros líquidos por todas partes que lo conduce. </a:t>
            </a:r>
            <a:b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alt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aphic 9" descr="Splash">
            <a:extLst>
              <a:ext uri="{FF2B5EF4-FFF2-40B4-BE49-F238E27FC236}">
                <a16:creationId xmlns:a16="http://schemas.microsoft.com/office/drawing/2014/main" id="{D1A5EF31-BFBB-5548-9188-6ECF00243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8794" y="5709248"/>
            <a:ext cx="845611" cy="845611"/>
          </a:xfrm>
          <a:prstGeom prst="rect">
            <a:avLst/>
          </a:prstGeom>
        </p:spPr>
      </p:pic>
      <p:pic>
        <p:nvPicPr>
          <p:cNvPr id="11" name="Graphic 10" descr="Car">
            <a:extLst>
              <a:ext uri="{FF2B5EF4-FFF2-40B4-BE49-F238E27FC236}">
                <a16:creationId xmlns:a16="http://schemas.microsoft.com/office/drawing/2014/main" id="{FE741FF2-0E57-BF40-B1F4-0E36A9036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4405" y="5183260"/>
            <a:ext cx="1828800" cy="18288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2AF2476-3418-2340-84FA-4DAE127E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AC5307-734F-EE43-9FD8-666E8680866C}"/>
              </a:ext>
            </a:extLst>
          </p:cNvPr>
          <p:cNvGrpSpPr/>
          <p:nvPr/>
        </p:nvGrpSpPr>
        <p:grpSpPr>
          <a:xfrm>
            <a:off x="13447" y="7427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D6ADD1-FA74-1146-B0BB-38FCDD4E81DC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BA3602D-68D4-2245-BE8C-FBDE9AFCF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988A21-C737-CC40-A1FD-93EB4DA21BAE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85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56CAE-A936-8648-810A-BE251F430EE0}"/>
              </a:ext>
            </a:extLst>
          </p:cNvPr>
          <p:cNvGrpSpPr/>
          <p:nvPr/>
        </p:nvGrpSpPr>
        <p:grpSpPr>
          <a:xfrm>
            <a:off x="4942107" y="5473699"/>
            <a:ext cx="2307786" cy="1159901"/>
            <a:chOff x="4724400" y="5160401"/>
            <a:chExt cx="2786771" cy="1282700"/>
          </a:xfrm>
          <a:solidFill>
            <a:schemeClr val="tx1"/>
          </a:solidFill>
        </p:grpSpPr>
        <p:pic>
          <p:nvPicPr>
            <p:cNvPr id="12" name="Graphic 11" descr="Excavator">
              <a:extLst>
                <a:ext uri="{FF2B5EF4-FFF2-40B4-BE49-F238E27FC236}">
                  <a16:creationId xmlns:a16="http://schemas.microsoft.com/office/drawing/2014/main" id="{8CE04F9A-BC40-1347-BBDF-B5F5F17E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28471" y="5160401"/>
              <a:ext cx="1282700" cy="1282700"/>
            </a:xfrm>
            <a:prstGeom prst="rect">
              <a:avLst/>
            </a:prstGeom>
          </p:spPr>
        </p:pic>
        <p:pic>
          <p:nvPicPr>
            <p:cNvPr id="13" name="Graphic 12" descr="Construction worker">
              <a:extLst>
                <a:ext uri="{FF2B5EF4-FFF2-40B4-BE49-F238E27FC236}">
                  <a16:creationId xmlns:a16="http://schemas.microsoft.com/office/drawing/2014/main" id="{869B9A08-CA2D-3D4D-9FDB-F66AAC415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4400" y="5344551"/>
              <a:ext cx="1098550" cy="1098550"/>
            </a:xfrm>
            <a:prstGeom prst="rect">
              <a:avLst/>
            </a:prstGeom>
          </p:spPr>
        </p:pic>
      </p:grpSp>
      <p:sp>
        <p:nvSpPr>
          <p:cNvPr id="14" name="Rectangle 5">
            <a:extLst>
              <a:ext uri="{FF2B5EF4-FFF2-40B4-BE49-F238E27FC236}">
                <a16:creationId xmlns:a16="http://schemas.microsoft.com/office/drawing/2014/main" id="{DE860FBA-5E1C-7942-9936-EACE75C5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06" y="1847183"/>
            <a:ext cx="1043506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4800" b="1" u="sng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SITUACIÓN 2</a:t>
            </a:r>
            <a:endParaRPr lang="en-US" altLang="en-US" sz="4000" b="1" u="sng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0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Clay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tiene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dos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cargas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tierra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tiradas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el sitio de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trabajo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Él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no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bloquea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los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drenajes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durante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tormenta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para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evitar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que la tierra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corra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por los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drenajes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y entre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el arroyo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cercano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A00C8AA-9406-284D-BE24-699E70EE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8A5B19-88EF-F445-B0F6-FF129F18C126}"/>
              </a:ext>
            </a:extLst>
          </p:cNvPr>
          <p:cNvGrpSpPr/>
          <p:nvPr/>
        </p:nvGrpSpPr>
        <p:grpSpPr>
          <a:xfrm>
            <a:off x="13447" y="7427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58BA27-AD0F-A849-A3E6-F913D303F342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101570-88F3-474E-B775-D8B3A4D8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CE6637-0AE6-E04C-84CB-E57E75973018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22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78C17A-3991-6541-8424-3CEB6953C6C7}"/>
              </a:ext>
            </a:extLst>
          </p:cNvPr>
          <p:cNvSpPr/>
          <p:nvPr/>
        </p:nvSpPr>
        <p:spPr>
          <a:xfrm>
            <a:off x="622728" y="1871689"/>
            <a:ext cx="1094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u="sng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SITUACIÓN 3</a:t>
            </a:r>
            <a:endParaRPr lang="en-US" altLang="en-US" sz="3200" b="1" u="sng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3200" dirty="0">
              <a:solidFill>
                <a:schemeClr val="accent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Peggy la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pintora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terminó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pintar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el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gimnasio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escuela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secundaria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Ella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deja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una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cubeta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pintura y una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lata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diluyente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acera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afuera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Más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tarde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algunos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estudiantes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encuentran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 los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productos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Peggy y los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tiran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 la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calle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aphic 9" descr="Large paint brush">
            <a:extLst>
              <a:ext uri="{FF2B5EF4-FFF2-40B4-BE49-F238E27FC236}">
                <a16:creationId xmlns:a16="http://schemas.microsoft.com/office/drawing/2014/main" id="{B0DB5F64-2C40-9E43-9AF4-A99C1F889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4402" y="5656186"/>
            <a:ext cx="1126588" cy="1126588"/>
          </a:xfrm>
          <a:prstGeom prst="rect">
            <a:avLst/>
          </a:prstGeom>
        </p:spPr>
      </p:pic>
      <p:pic>
        <p:nvPicPr>
          <p:cNvPr id="13" name="Graphic 12" descr="Paint">
            <a:extLst>
              <a:ext uri="{FF2B5EF4-FFF2-40B4-BE49-F238E27FC236}">
                <a16:creationId xmlns:a16="http://schemas.microsoft.com/office/drawing/2014/main" id="{B41252AA-013C-714F-A5A6-D980DD2BB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022" y="5656186"/>
            <a:ext cx="1100477" cy="1038665"/>
          </a:xfrm>
          <a:prstGeom prst="rect">
            <a:avLst/>
          </a:prstGeom>
        </p:spPr>
      </p:pic>
      <p:pic>
        <p:nvPicPr>
          <p:cNvPr id="14" name="Graphic 13" descr="Warning">
            <a:extLst>
              <a:ext uri="{FF2B5EF4-FFF2-40B4-BE49-F238E27FC236}">
                <a16:creationId xmlns:a16="http://schemas.microsoft.com/office/drawing/2014/main" id="{BEF1D838-9106-914B-89FB-DAAD8EC20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6957" y="5656186"/>
            <a:ext cx="1100477" cy="103866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F3A2AE2-3559-D94F-8FC4-0E585563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6CEA01-E80B-DD4D-9180-F36C6B84E71C}"/>
              </a:ext>
            </a:extLst>
          </p:cNvPr>
          <p:cNvGrpSpPr/>
          <p:nvPr/>
        </p:nvGrpSpPr>
        <p:grpSpPr>
          <a:xfrm>
            <a:off x="13447" y="7427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BF819B-E57F-6240-BAC2-491324B8F164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7834F1-5BE9-1441-B33F-2F58C8AAE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0E5812-B8F0-5F41-969A-7020AF7F521F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17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78C17A-3991-6541-8424-3CEB6953C6C7}"/>
              </a:ext>
            </a:extLst>
          </p:cNvPr>
          <p:cNvSpPr/>
          <p:nvPr/>
        </p:nvSpPr>
        <p:spPr>
          <a:xfrm>
            <a:off x="808422" y="1927960"/>
            <a:ext cx="105751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u="sng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SITUACIÓN 4</a:t>
            </a:r>
            <a:endParaRPr lang="en-US" altLang="en-US" sz="3200" b="1" u="sng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3200" dirty="0">
              <a:solidFill>
                <a:schemeClr val="accent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Los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vecinos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la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calle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están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compitiendo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entre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sí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por el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césped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más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verde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y bonito. Mike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aplica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alimentos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vegetales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(el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fertilizante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),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pero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no lee las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instrucciones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y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usa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demasiado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fertilizante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C148C8-8EC6-AD4E-9688-DD600BAC476D}"/>
              </a:ext>
            </a:extLst>
          </p:cNvPr>
          <p:cNvGrpSpPr/>
          <p:nvPr/>
        </p:nvGrpSpPr>
        <p:grpSpPr>
          <a:xfrm>
            <a:off x="4888571" y="5388005"/>
            <a:ext cx="2414856" cy="1401722"/>
            <a:chOff x="4631023" y="5432832"/>
            <a:chExt cx="2414856" cy="1401722"/>
          </a:xfrm>
        </p:grpSpPr>
        <p:pic>
          <p:nvPicPr>
            <p:cNvPr id="12" name="Graphic 11" descr="Seeds">
              <a:extLst>
                <a:ext uri="{FF2B5EF4-FFF2-40B4-BE49-F238E27FC236}">
                  <a16:creationId xmlns:a16="http://schemas.microsoft.com/office/drawing/2014/main" id="{49398640-01C0-4647-8B2E-8801CB039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8575" y="5707250"/>
              <a:ext cx="1127304" cy="1127304"/>
            </a:xfrm>
            <a:prstGeom prst="rect">
              <a:avLst/>
            </a:prstGeom>
          </p:spPr>
        </p:pic>
        <p:pic>
          <p:nvPicPr>
            <p:cNvPr id="15" name="Graphic 14" descr="Confused person">
              <a:extLst>
                <a:ext uri="{FF2B5EF4-FFF2-40B4-BE49-F238E27FC236}">
                  <a16:creationId xmlns:a16="http://schemas.microsoft.com/office/drawing/2014/main" id="{E1541712-9A74-B542-A2E4-6D1FD619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31023" y="5432832"/>
              <a:ext cx="1287552" cy="1287552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EABF1F-C93E-1442-B049-BA6DDBB1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4E900A-F48C-AE41-B7AE-F39F3A0E6CEF}"/>
              </a:ext>
            </a:extLst>
          </p:cNvPr>
          <p:cNvGrpSpPr/>
          <p:nvPr/>
        </p:nvGrpSpPr>
        <p:grpSpPr>
          <a:xfrm>
            <a:off x="13447" y="7427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9F497B-946A-5A4F-9C12-EC04AA72FD5C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EDE1B7-C40F-AA4C-8E69-15B194991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9A4CB3-70CD-9245-86DF-2ACCEE751768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636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61796514A0948B1B463957DD208E5" ma:contentTypeVersion="12" ma:contentTypeDescription="Create a new document." ma:contentTypeScope="" ma:versionID="39d3c9f32c6db2bbd755d860af40f495">
  <xsd:schema xmlns:xsd="http://www.w3.org/2001/XMLSchema" xmlns:xs="http://www.w3.org/2001/XMLSchema" xmlns:p="http://schemas.microsoft.com/office/2006/metadata/properties" xmlns:ns2="8cafa016-a191-40bb-9a9e-773ee4bcd714" xmlns:ns3="44717859-b1ab-4053-bcc9-82da5b5509bf" targetNamespace="http://schemas.microsoft.com/office/2006/metadata/properties" ma:root="true" ma:fieldsID="0371276d4ec2675c0c8cd06732cd7ca9" ns2:_="" ns3:_="">
    <xsd:import namespace="8cafa016-a191-40bb-9a9e-773ee4bcd714"/>
    <xsd:import namespace="44717859-b1ab-4053-bcc9-82da5b5509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fa016-a191-40bb-9a9e-773ee4bcd7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17859-b1ab-4053-bcc9-82da5b550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42A02F-C26A-42C6-A883-A1EDAEF1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fa016-a191-40bb-9a9e-773ee4bcd714"/>
    <ds:schemaRef ds:uri="44717859-b1ab-4053-bcc9-82da5b550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B4992-616B-4247-85A8-E04C2BF59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2C3B0-1970-4FD4-A629-20D3B62C792E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4717859-b1ab-4053-bcc9-82da5b5509bf"/>
    <ds:schemaRef ds:uri="8cafa016-a191-40bb-9a9e-773ee4bcd71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863</Words>
  <Application>Microsoft Office PowerPoint</Application>
  <PresentationFormat>Widescreen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1_Office Theme</vt:lpstr>
      <vt:lpstr>PowerPoint Presentation</vt:lpstr>
      <vt:lpstr>¡Hola de CRA!</vt:lpstr>
      <vt:lpstr>PowerPoint Presentation</vt:lpstr>
      <vt:lpstr>¡Todos viven en una cuenca! </vt:lpstr>
      <vt:lpstr>Contaminación y Cuencas Hidrográficas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¡Todos viven en una Cuenca!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Bedrich</dc:creator>
  <cp:lastModifiedBy>Katie Bedrich</cp:lastModifiedBy>
  <cp:revision>26</cp:revision>
  <dcterms:created xsi:type="dcterms:W3CDTF">2020-03-29T19:09:13Z</dcterms:created>
  <dcterms:modified xsi:type="dcterms:W3CDTF">2020-04-17T20:53:42Z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0x010100BA661796514A0948B1B463957DD208E5</vt:lpwstr>
  </property>
</Properties>
</file>